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7" r:id="rId9"/>
    <p:sldId id="264" r:id="rId10"/>
    <p:sldId id="265" r:id="rId11"/>
    <p:sldId id="261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6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EC8BF-3520-4C94-A52D-AEC250556841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B82410A-9044-4C93-A865-7BB77D10EB8D}">
      <dgm:prSet/>
      <dgm:spPr/>
      <dgm:t>
        <a:bodyPr/>
        <a:lstStyle/>
        <a:p>
          <a:r>
            <a:rPr lang="en-US" b="1"/>
            <a:t>As redações inscritas no Concurso de Redação deverão ser elaboradas segundo os seguinte critérios técnicos: </a:t>
          </a:r>
          <a:endParaRPr lang="en-US"/>
        </a:p>
      </dgm:t>
    </dgm:pt>
    <dgm:pt modelId="{0D27BF0A-A334-4984-9BC4-C227D12E2196}" type="parTrans" cxnId="{5E9DE59B-4F31-4CF4-9C39-5C80BA0F395B}">
      <dgm:prSet/>
      <dgm:spPr/>
      <dgm:t>
        <a:bodyPr/>
        <a:lstStyle/>
        <a:p>
          <a:endParaRPr lang="en-US"/>
        </a:p>
      </dgm:t>
    </dgm:pt>
    <dgm:pt modelId="{35B8C392-5284-45BB-999F-671D3E56A01C}" type="sibTrans" cxnId="{5E9DE59B-4F31-4CF4-9C39-5C80BA0F395B}">
      <dgm:prSet/>
      <dgm:spPr/>
      <dgm:t>
        <a:bodyPr/>
        <a:lstStyle/>
        <a:p>
          <a:endParaRPr lang="en-US"/>
        </a:p>
      </dgm:t>
    </dgm:pt>
    <dgm:pt modelId="{701C0281-F99D-4D3E-8032-138FDB05F79C}">
      <dgm:prSet/>
      <dgm:spPr/>
      <dgm:t>
        <a:bodyPr/>
        <a:lstStyle/>
        <a:p>
          <a:r>
            <a:rPr lang="en-US"/>
            <a:t>I. Abordar o tema “Emergência Climática: pense no futuro, aja no presente”; </a:t>
          </a:r>
        </a:p>
      </dgm:t>
    </dgm:pt>
    <dgm:pt modelId="{6CC525BF-2955-48E1-A4FF-41350E8DA6B2}" type="parTrans" cxnId="{540E6228-D665-4AC6-9CBD-DA1490D5E0A0}">
      <dgm:prSet/>
      <dgm:spPr/>
      <dgm:t>
        <a:bodyPr/>
        <a:lstStyle/>
        <a:p>
          <a:endParaRPr lang="en-US"/>
        </a:p>
      </dgm:t>
    </dgm:pt>
    <dgm:pt modelId="{042DEC9B-CD6D-41CB-A625-7642F3556227}" type="sibTrans" cxnId="{540E6228-D665-4AC6-9CBD-DA1490D5E0A0}">
      <dgm:prSet/>
      <dgm:spPr/>
      <dgm:t>
        <a:bodyPr/>
        <a:lstStyle/>
        <a:p>
          <a:endParaRPr lang="en-US"/>
        </a:p>
      </dgm:t>
    </dgm:pt>
    <dgm:pt modelId="{FEAFB091-057A-4893-BCF5-4CB1B689A45B}">
      <dgm:prSet/>
      <dgm:spPr/>
      <dgm:t>
        <a:bodyPr/>
        <a:lstStyle/>
        <a:p>
          <a:r>
            <a:rPr lang="en-US"/>
            <a:t>II. Ser inédita, não podendo ter sido publicada em quaisquer mídias ou inscrita em concursos anteriores; </a:t>
          </a:r>
        </a:p>
      </dgm:t>
    </dgm:pt>
    <dgm:pt modelId="{72021C74-340C-45DB-BC3D-5F05A545CDE8}" type="parTrans" cxnId="{F121591E-98EB-4349-90DE-EF355ADDBD42}">
      <dgm:prSet/>
      <dgm:spPr/>
      <dgm:t>
        <a:bodyPr/>
        <a:lstStyle/>
        <a:p>
          <a:endParaRPr lang="en-US"/>
        </a:p>
      </dgm:t>
    </dgm:pt>
    <dgm:pt modelId="{CD99BB60-2FD7-49C8-B80C-7A76330E3A6C}" type="sibTrans" cxnId="{F121591E-98EB-4349-90DE-EF355ADDBD42}">
      <dgm:prSet/>
      <dgm:spPr/>
      <dgm:t>
        <a:bodyPr/>
        <a:lstStyle/>
        <a:p>
          <a:endParaRPr lang="en-US"/>
        </a:p>
      </dgm:t>
    </dgm:pt>
    <dgm:pt modelId="{4A2D5B1E-C4DC-47D7-B613-A5C6677E3576}">
      <dgm:prSet/>
      <dgm:spPr/>
      <dgm:t>
        <a:bodyPr/>
        <a:lstStyle/>
        <a:p>
          <a:r>
            <a:rPr lang="en-US"/>
            <a:t>III. Ser, quanto à tipologia, um texto dissertativo-argumentativo;</a:t>
          </a:r>
        </a:p>
      </dgm:t>
    </dgm:pt>
    <dgm:pt modelId="{E86A71C6-81B6-4955-BE4B-796CC496C2B9}" type="parTrans" cxnId="{19907069-0CFF-4964-8308-966BF6867DE2}">
      <dgm:prSet/>
      <dgm:spPr/>
      <dgm:t>
        <a:bodyPr/>
        <a:lstStyle/>
        <a:p>
          <a:endParaRPr lang="en-US"/>
        </a:p>
      </dgm:t>
    </dgm:pt>
    <dgm:pt modelId="{1CD0DF43-4BC5-435E-B1FE-C9BCF1CC0C8B}" type="sibTrans" cxnId="{19907069-0CFF-4964-8308-966BF6867DE2}">
      <dgm:prSet/>
      <dgm:spPr/>
      <dgm:t>
        <a:bodyPr/>
        <a:lstStyle/>
        <a:p>
          <a:endParaRPr lang="en-US"/>
        </a:p>
      </dgm:t>
    </dgm:pt>
    <dgm:pt modelId="{35F6636B-EE9E-458E-A504-F725CEB67AB2}">
      <dgm:prSet/>
      <dgm:spPr/>
      <dgm:t>
        <a:bodyPr/>
        <a:lstStyle/>
        <a:p>
          <a:r>
            <a:rPr lang="en-US"/>
            <a:t>IV. Não ter identificação do(a) estudante nem da escola no corpo do texto; </a:t>
          </a:r>
        </a:p>
      </dgm:t>
    </dgm:pt>
    <dgm:pt modelId="{73320BC5-27ED-49F9-9563-09298BD79418}" type="parTrans" cxnId="{3B165B35-EA03-4813-8B04-E7400B402A97}">
      <dgm:prSet/>
      <dgm:spPr/>
      <dgm:t>
        <a:bodyPr/>
        <a:lstStyle/>
        <a:p>
          <a:endParaRPr lang="en-US"/>
        </a:p>
      </dgm:t>
    </dgm:pt>
    <dgm:pt modelId="{80C1B878-EB68-4EC8-A7CF-E4C2FD5F0026}" type="sibTrans" cxnId="{3B165B35-EA03-4813-8B04-E7400B402A97}">
      <dgm:prSet/>
      <dgm:spPr/>
      <dgm:t>
        <a:bodyPr/>
        <a:lstStyle/>
        <a:p>
          <a:endParaRPr lang="en-US"/>
        </a:p>
      </dgm:t>
    </dgm:pt>
    <dgm:pt modelId="{3CF52026-3C2A-4E8E-B4B8-3FA87F05CBB6}">
      <dgm:prSet/>
      <dgm:spPr/>
      <dgm:t>
        <a:bodyPr/>
        <a:lstStyle/>
        <a:p>
          <a:r>
            <a:rPr lang="en-US"/>
            <a:t>V. Não ter título; </a:t>
          </a:r>
        </a:p>
      </dgm:t>
    </dgm:pt>
    <dgm:pt modelId="{B3F99B50-D0E5-4B18-BEF0-ED5481AEBBDC}" type="parTrans" cxnId="{B7B61BBB-5E20-42CE-862A-78F8FF11E71C}">
      <dgm:prSet/>
      <dgm:spPr/>
      <dgm:t>
        <a:bodyPr/>
        <a:lstStyle/>
        <a:p>
          <a:endParaRPr lang="en-US"/>
        </a:p>
      </dgm:t>
    </dgm:pt>
    <dgm:pt modelId="{6F0EDA39-1323-48E8-8D0C-0C3E9CB599F5}" type="sibTrans" cxnId="{B7B61BBB-5E20-42CE-862A-78F8FF11E71C}">
      <dgm:prSet/>
      <dgm:spPr/>
      <dgm:t>
        <a:bodyPr/>
        <a:lstStyle/>
        <a:p>
          <a:endParaRPr lang="en-US"/>
        </a:p>
      </dgm:t>
    </dgm:pt>
    <dgm:pt modelId="{273E1089-8726-4492-B34C-42EA65F91B17}">
      <dgm:prSet/>
      <dgm:spPr/>
      <dgm:t>
        <a:bodyPr/>
        <a:lstStyle/>
        <a:p>
          <a:r>
            <a:rPr lang="en-US"/>
            <a:t>VI. Ter, no mínimo, 20 linhas e, no máximo, 30 linhas; </a:t>
          </a:r>
        </a:p>
      </dgm:t>
    </dgm:pt>
    <dgm:pt modelId="{B0D980D2-3477-49F1-B79D-01FB00CA29E7}" type="parTrans" cxnId="{9B20DC59-3BE0-4A64-A7B6-D5552E5FBA94}">
      <dgm:prSet/>
      <dgm:spPr/>
      <dgm:t>
        <a:bodyPr/>
        <a:lstStyle/>
        <a:p>
          <a:endParaRPr lang="en-US"/>
        </a:p>
      </dgm:t>
    </dgm:pt>
    <dgm:pt modelId="{6BD0B18E-6B22-4C09-9452-A25287E81F11}" type="sibTrans" cxnId="{9B20DC59-3BE0-4A64-A7B6-D5552E5FBA94}">
      <dgm:prSet/>
      <dgm:spPr/>
      <dgm:t>
        <a:bodyPr/>
        <a:lstStyle/>
        <a:p>
          <a:endParaRPr lang="en-US"/>
        </a:p>
      </dgm:t>
    </dgm:pt>
    <dgm:pt modelId="{057690E7-F693-4AC5-99CB-3649E9C82D1C}">
      <dgm:prSet/>
      <dgm:spPr/>
      <dgm:t>
        <a:bodyPr/>
        <a:lstStyle/>
        <a:p>
          <a:r>
            <a:rPr lang="en-US"/>
            <a:t>VII. Ser manuscrita pelo(a) próprio(a) estudante;</a:t>
          </a:r>
        </a:p>
      </dgm:t>
    </dgm:pt>
    <dgm:pt modelId="{E18AD794-3C9D-4990-A8BA-3E2C791A52DF}" type="parTrans" cxnId="{AEB1557B-24BF-47A0-B689-BC4B5AEF6E28}">
      <dgm:prSet/>
      <dgm:spPr/>
      <dgm:t>
        <a:bodyPr/>
        <a:lstStyle/>
        <a:p>
          <a:endParaRPr lang="en-US"/>
        </a:p>
      </dgm:t>
    </dgm:pt>
    <dgm:pt modelId="{3DB10897-B1B5-459B-91E8-AA143EB08E41}" type="sibTrans" cxnId="{AEB1557B-24BF-47A0-B689-BC4B5AEF6E28}">
      <dgm:prSet/>
      <dgm:spPr/>
      <dgm:t>
        <a:bodyPr/>
        <a:lstStyle/>
        <a:p>
          <a:endParaRPr lang="en-US"/>
        </a:p>
      </dgm:t>
    </dgm:pt>
    <dgm:pt modelId="{CD3E88C5-4590-4AE7-AFFC-32A6846E300B}" type="pres">
      <dgm:prSet presAssocID="{DE7EC8BF-3520-4C94-A52D-AEC250556841}" presName="cycle" presStyleCnt="0">
        <dgm:presLayoutVars>
          <dgm:dir/>
          <dgm:resizeHandles val="exact"/>
        </dgm:presLayoutVars>
      </dgm:prSet>
      <dgm:spPr/>
    </dgm:pt>
    <dgm:pt modelId="{FD87922D-FD1E-460C-BBE1-D52CDE5753D9}" type="pres">
      <dgm:prSet presAssocID="{7B82410A-9044-4C93-A865-7BB77D10EB8D}" presName="node" presStyleLbl="node1" presStyleIdx="0" presStyleCnt="8">
        <dgm:presLayoutVars>
          <dgm:bulletEnabled val="1"/>
        </dgm:presLayoutVars>
      </dgm:prSet>
      <dgm:spPr/>
    </dgm:pt>
    <dgm:pt modelId="{6C7A0B73-A8B9-4037-A889-602E4C7E6553}" type="pres">
      <dgm:prSet presAssocID="{7B82410A-9044-4C93-A865-7BB77D10EB8D}" presName="spNode" presStyleCnt="0"/>
      <dgm:spPr/>
    </dgm:pt>
    <dgm:pt modelId="{62049B8F-F530-49B0-82DC-0CDBEA517F17}" type="pres">
      <dgm:prSet presAssocID="{35B8C392-5284-45BB-999F-671D3E56A01C}" presName="sibTrans" presStyleLbl="sibTrans1D1" presStyleIdx="0" presStyleCnt="8"/>
      <dgm:spPr/>
    </dgm:pt>
    <dgm:pt modelId="{9EBECD40-A4D2-4E69-BAE0-EF7488DB5CA5}" type="pres">
      <dgm:prSet presAssocID="{701C0281-F99D-4D3E-8032-138FDB05F79C}" presName="node" presStyleLbl="node1" presStyleIdx="1" presStyleCnt="8">
        <dgm:presLayoutVars>
          <dgm:bulletEnabled val="1"/>
        </dgm:presLayoutVars>
      </dgm:prSet>
      <dgm:spPr/>
    </dgm:pt>
    <dgm:pt modelId="{CFC09D3F-0236-4901-A3AC-1B049EFB4DA3}" type="pres">
      <dgm:prSet presAssocID="{701C0281-F99D-4D3E-8032-138FDB05F79C}" presName="spNode" presStyleCnt="0"/>
      <dgm:spPr/>
    </dgm:pt>
    <dgm:pt modelId="{0B2661CC-47E0-4989-8AD9-6265E46E8BD3}" type="pres">
      <dgm:prSet presAssocID="{042DEC9B-CD6D-41CB-A625-7642F3556227}" presName="sibTrans" presStyleLbl="sibTrans1D1" presStyleIdx="1" presStyleCnt="8"/>
      <dgm:spPr/>
    </dgm:pt>
    <dgm:pt modelId="{EA674735-F719-4A0D-B855-19E88C67859A}" type="pres">
      <dgm:prSet presAssocID="{FEAFB091-057A-4893-BCF5-4CB1B689A45B}" presName="node" presStyleLbl="node1" presStyleIdx="2" presStyleCnt="8">
        <dgm:presLayoutVars>
          <dgm:bulletEnabled val="1"/>
        </dgm:presLayoutVars>
      </dgm:prSet>
      <dgm:spPr/>
    </dgm:pt>
    <dgm:pt modelId="{E92C8D20-B4F9-4509-91E1-C12548581277}" type="pres">
      <dgm:prSet presAssocID="{FEAFB091-057A-4893-BCF5-4CB1B689A45B}" presName="spNode" presStyleCnt="0"/>
      <dgm:spPr/>
    </dgm:pt>
    <dgm:pt modelId="{B829EB09-CEED-4385-9C39-280B7C34C51B}" type="pres">
      <dgm:prSet presAssocID="{CD99BB60-2FD7-49C8-B80C-7A76330E3A6C}" presName="sibTrans" presStyleLbl="sibTrans1D1" presStyleIdx="2" presStyleCnt="8"/>
      <dgm:spPr/>
    </dgm:pt>
    <dgm:pt modelId="{8C0A9737-F745-42B6-B29D-20F1C3FA4D3B}" type="pres">
      <dgm:prSet presAssocID="{4A2D5B1E-C4DC-47D7-B613-A5C6677E3576}" presName="node" presStyleLbl="node1" presStyleIdx="3" presStyleCnt="8">
        <dgm:presLayoutVars>
          <dgm:bulletEnabled val="1"/>
        </dgm:presLayoutVars>
      </dgm:prSet>
      <dgm:spPr/>
    </dgm:pt>
    <dgm:pt modelId="{BE9E9D23-03B6-4576-9EB4-5F95983A1901}" type="pres">
      <dgm:prSet presAssocID="{4A2D5B1E-C4DC-47D7-B613-A5C6677E3576}" presName="spNode" presStyleCnt="0"/>
      <dgm:spPr/>
    </dgm:pt>
    <dgm:pt modelId="{49A333DD-2634-4B5B-8851-EDF4F9C26914}" type="pres">
      <dgm:prSet presAssocID="{1CD0DF43-4BC5-435E-B1FE-C9BCF1CC0C8B}" presName="sibTrans" presStyleLbl="sibTrans1D1" presStyleIdx="3" presStyleCnt="8"/>
      <dgm:spPr/>
    </dgm:pt>
    <dgm:pt modelId="{26F7148E-B28B-4ECA-AD4D-F8B856EFA09F}" type="pres">
      <dgm:prSet presAssocID="{35F6636B-EE9E-458E-A504-F725CEB67AB2}" presName="node" presStyleLbl="node1" presStyleIdx="4" presStyleCnt="8">
        <dgm:presLayoutVars>
          <dgm:bulletEnabled val="1"/>
        </dgm:presLayoutVars>
      </dgm:prSet>
      <dgm:spPr/>
    </dgm:pt>
    <dgm:pt modelId="{37D4FE90-308F-4D06-BFBC-E80FE417AFD1}" type="pres">
      <dgm:prSet presAssocID="{35F6636B-EE9E-458E-A504-F725CEB67AB2}" presName="spNode" presStyleCnt="0"/>
      <dgm:spPr/>
    </dgm:pt>
    <dgm:pt modelId="{E28BBD07-8F03-470F-847A-1C43A6A95DCD}" type="pres">
      <dgm:prSet presAssocID="{80C1B878-EB68-4EC8-A7CF-E4C2FD5F0026}" presName="sibTrans" presStyleLbl="sibTrans1D1" presStyleIdx="4" presStyleCnt="8"/>
      <dgm:spPr/>
    </dgm:pt>
    <dgm:pt modelId="{27E606E5-E83E-4861-B8EB-7A882C846986}" type="pres">
      <dgm:prSet presAssocID="{3CF52026-3C2A-4E8E-B4B8-3FA87F05CBB6}" presName="node" presStyleLbl="node1" presStyleIdx="5" presStyleCnt="8">
        <dgm:presLayoutVars>
          <dgm:bulletEnabled val="1"/>
        </dgm:presLayoutVars>
      </dgm:prSet>
      <dgm:spPr/>
    </dgm:pt>
    <dgm:pt modelId="{16EB46ED-35B4-457A-BFAF-037BB2685F5C}" type="pres">
      <dgm:prSet presAssocID="{3CF52026-3C2A-4E8E-B4B8-3FA87F05CBB6}" presName="spNode" presStyleCnt="0"/>
      <dgm:spPr/>
    </dgm:pt>
    <dgm:pt modelId="{C6029B37-FD42-41CD-A883-1D8899B36D5E}" type="pres">
      <dgm:prSet presAssocID="{6F0EDA39-1323-48E8-8D0C-0C3E9CB599F5}" presName="sibTrans" presStyleLbl="sibTrans1D1" presStyleIdx="5" presStyleCnt="8"/>
      <dgm:spPr/>
    </dgm:pt>
    <dgm:pt modelId="{C54C988E-2AD0-4A71-A784-376DB12481BF}" type="pres">
      <dgm:prSet presAssocID="{273E1089-8726-4492-B34C-42EA65F91B17}" presName="node" presStyleLbl="node1" presStyleIdx="6" presStyleCnt="8">
        <dgm:presLayoutVars>
          <dgm:bulletEnabled val="1"/>
        </dgm:presLayoutVars>
      </dgm:prSet>
      <dgm:spPr/>
    </dgm:pt>
    <dgm:pt modelId="{F1540933-84BC-4D0B-8B50-6D1BACAD42FA}" type="pres">
      <dgm:prSet presAssocID="{273E1089-8726-4492-B34C-42EA65F91B17}" presName="spNode" presStyleCnt="0"/>
      <dgm:spPr/>
    </dgm:pt>
    <dgm:pt modelId="{687B16E5-6842-4AC9-9C12-D51A6C923776}" type="pres">
      <dgm:prSet presAssocID="{6BD0B18E-6B22-4C09-9452-A25287E81F11}" presName="sibTrans" presStyleLbl="sibTrans1D1" presStyleIdx="6" presStyleCnt="8"/>
      <dgm:spPr/>
    </dgm:pt>
    <dgm:pt modelId="{99BB7BED-0911-4CB3-AE97-F5137AD3CB89}" type="pres">
      <dgm:prSet presAssocID="{057690E7-F693-4AC5-99CB-3649E9C82D1C}" presName="node" presStyleLbl="node1" presStyleIdx="7" presStyleCnt="8">
        <dgm:presLayoutVars>
          <dgm:bulletEnabled val="1"/>
        </dgm:presLayoutVars>
      </dgm:prSet>
      <dgm:spPr/>
    </dgm:pt>
    <dgm:pt modelId="{DAFF7EE4-EDBA-444D-9A70-B142E98A2499}" type="pres">
      <dgm:prSet presAssocID="{057690E7-F693-4AC5-99CB-3649E9C82D1C}" presName="spNode" presStyleCnt="0"/>
      <dgm:spPr/>
    </dgm:pt>
    <dgm:pt modelId="{B22C0C33-917A-4FDD-9092-E94516C58B2D}" type="pres">
      <dgm:prSet presAssocID="{3DB10897-B1B5-459B-91E8-AA143EB08E41}" presName="sibTrans" presStyleLbl="sibTrans1D1" presStyleIdx="7" presStyleCnt="8"/>
      <dgm:spPr/>
    </dgm:pt>
  </dgm:ptLst>
  <dgm:cxnLst>
    <dgm:cxn modelId="{EB1D190D-86BD-4F6E-9F48-D27261188A9A}" type="presOf" srcId="{273E1089-8726-4492-B34C-42EA65F91B17}" destId="{C54C988E-2AD0-4A71-A784-376DB12481BF}" srcOrd="0" destOrd="0" presId="urn:microsoft.com/office/officeart/2005/8/layout/cycle5"/>
    <dgm:cxn modelId="{E848030E-9235-4BFC-BF40-3DB426CCF9A1}" type="presOf" srcId="{DE7EC8BF-3520-4C94-A52D-AEC250556841}" destId="{CD3E88C5-4590-4AE7-AFFC-32A6846E300B}" srcOrd="0" destOrd="0" presId="urn:microsoft.com/office/officeart/2005/8/layout/cycle5"/>
    <dgm:cxn modelId="{6564751A-575E-4AF1-BF05-38DE3AEB8ACA}" type="presOf" srcId="{CD99BB60-2FD7-49C8-B80C-7A76330E3A6C}" destId="{B829EB09-CEED-4385-9C39-280B7C34C51B}" srcOrd="0" destOrd="0" presId="urn:microsoft.com/office/officeart/2005/8/layout/cycle5"/>
    <dgm:cxn modelId="{F121591E-98EB-4349-90DE-EF355ADDBD42}" srcId="{DE7EC8BF-3520-4C94-A52D-AEC250556841}" destId="{FEAFB091-057A-4893-BCF5-4CB1B689A45B}" srcOrd="2" destOrd="0" parTransId="{72021C74-340C-45DB-BC3D-5F05A545CDE8}" sibTransId="{CD99BB60-2FD7-49C8-B80C-7A76330E3A6C}"/>
    <dgm:cxn modelId="{31718526-B1BC-4342-BE05-1CB51A1EDCC4}" type="presOf" srcId="{FEAFB091-057A-4893-BCF5-4CB1B689A45B}" destId="{EA674735-F719-4A0D-B855-19E88C67859A}" srcOrd="0" destOrd="0" presId="urn:microsoft.com/office/officeart/2005/8/layout/cycle5"/>
    <dgm:cxn modelId="{D7670227-05CB-4194-B3D4-CD2E102901A1}" type="presOf" srcId="{6BD0B18E-6B22-4C09-9452-A25287E81F11}" destId="{687B16E5-6842-4AC9-9C12-D51A6C923776}" srcOrd="0" destOrd="0" presId="urn:microsoft.com/office/officeart/2005/8/layout/cycle5"/>
    <dgm:cxn modelId="{540E6228-D665-4AC6-9CBD-DA1490D5E0A0}" srcId="{DE7EC8BF-3520-4C94-A52D-AEC250556841}" destId="{701C0281-F99D-4D3E-8032-138FDB05F79C}" srcOrd="1" destOrd="0" parTransId="{6CC525BF-2955-48E1-A4FF-41350E8DA6B2}" sibTransId="{042DEC9B-CD6D-41CB-A625-7642F3556227}"/>
    <dgm:cxn modelId="{3B165B35-EA03-4813-8B04-E7400B402A97}" srcId="{DE7EC8BF-3520-4C94-A52D-AEC250556841}" destId="{35F6636B-EE9E-458E-A504-F725CEB67AB2}" srcOrd="4" destOrd="0" parTransId="{73320BC5-27ED-49F9-9563-09298BD79418}" sibTransId="{80C1B878-EB68-4EC8-A7CF-E4C2FD5F0026}"/>
    <dgm:cxn modelId="{7D0C683D-777D-4BE6-9692-12B6E813794E}" type="presOf" srcId="{1CD0DF43-4BC5-435E-B1FE-C9BCF1CC0C8B}" destId="{49A333DD-2634-4B5B-8851-EDF4F9C26914}" srcOrd="0" destOrd="0" presId="urn:microsoft.com/office/officeart/2005/8/layout/cycle5"/>
    <dgm:cxn modelId="{5EC6E65C-C237-4975-931C-F3CAEE31C9C5}" type="presOf" srcId="{057690E7-F693-4AC5-99CB-3649E9C82D1C}" destId="{99BB7BED-0911-4CB3-AE97-F5137AD3CB89}" srcOrd="0" destOrd="0" presId="urn:microsoft.com/office/officeart/2005/8/layout/cycle5"/>
    <dgm:cxn modelId="{EA59AF64-0B58-4333-AEB1-D82E9C8424C7}" type="presOf" srcId="{3CF52026-3C2A-4E8E-B4B8-3FA87F05CBB6}" destId="{27E606E5-E83E-4861-B8EB-7A882C846986}" srcOrd="0" destOrd="0" presId="urn:microsoft.com/office/officeart/2005/8/layout/cycle5"/>
    <dgm:cxn modelId="{19907069-0CFF-4964-8308-966BF6867DE2}" srcId="{DE7EC8BF-3520-4C94-A52D-AEC250556841}" destId="{4A2D5B1E-C4DC-47D7-B613-A5C6677E3576}" srcOrd="3" destOrd="0" parTransId="{E86A71C6-81B6-4955-BE4B-796CC496C2B9}" sibTransId="{1CD0DF43-4BC5-435E-B1FE-C9BCF1CC0C8B}"/>
    <dgm:cxn modelId="{6E485149-1D4C-47B2-8C08-28168749EF37}" type="presOf" srcId="{701C0281-F99D-4D3E-8032-138FDB05F79C}" destId="{9EBECD40-A4D2-4E69-BAE0-EF7488DB5CA5}" srcOrd="0" destOrd="0" presId="urn:microsoft.com/office/officeart/2005/8/layout/cycle5"/>
    <dgm:cxn modelId="{3A9DA474-F54F-4AA2-AC2E-F127A77C2358}" type="presOf" srcId="{7B82410A-9044-4C93-A865-7BB77D10EB8D}" destId="{FD87922D-FD1E-460C-BBE1-D52CDE5753D9}" srcOrd="0" destOrd="0" presId="urn:microsoft.com/office/officeart/2005/8/layout/cycle5"/>
    <dgm:cxn modelId="{9B20DC59-3BE0-4A64-A7B6-D5552E5FBA94}" srcId="{DE7EC8BF-3520-4C94-A52D-AEC250556841}" destId="{273E1089-8726-4492-B34C-42EA65F91B17}" srcOrd="6" destOrd="0" parTransId="{B0D980D2-3477-49F1-B79D-01FB00CA29E7}" sibTransId="{6BD0B18E-6B22-4C09-9452-A25287E81F11}"/>
    <dgm:cxn modelId="{AEB1557B-24BF-47A0-B689-BC4B5AEF6E28}" srcId="{DE7EC8BF-3520-4C94-A52D-AEC250556841}" destId="{057690E7-F693-4AC5-99CB-3649E9C82D1C}" srcOrd="7" destOrd="0" parTransId="{E18AD794-3C9D-4990-A8BA-3E2C791A52DF}" sibTransId="{3DB10897-B1B5-459B-91E8-AA143EB08E41}"/>
    <dgm:cxn modelId="{B7131B7E-00D7-4FB3-90FD-B0424DCB5059}" type="presOf" srcId="{3DB10897-B1B5-459B-91E8-AA143EB08E41}" destId="{B22C0C33-917A-4FDD-9092-E94516C58B2D}" srcOrd="0" destOrd="0" presId="urn:microsoft.com/office/officeart/2005/8/layout/cycle5"/>
    <dgm:cxn modelId="{BFA4CB8F-5194-4282-85F3-1FDD642C5348}" type="presOf" srcId="{6F0EDA39-1323-48E8-8D0C-0C3E9CB599F5}" destId="{C6029B37-FD42-41CD-A883-1D8899B36D5E}" srcOrd="0" destOrd="0" presId="urn:microsoft.com/office/officeart/2005/8/layout/cycle5"/>
    <dgm:cxn modelId="{C56C719A-E00C-4FAA-B9D8-0C2C03C4B285}" type="presOf" srcId="{35B8C392-5284-45BB-999F-671D3E56A01C}" destId="{62049B8F-F530-49B0-82DC-0CDBEA517F17}" srcOrd="0" destOrd="0" presId="urn:microsoft.com/office/officeart/2005/8/layout/cycle5"/>
    <dgm:cxn modelId="{5E9DE59B-4F31-4CF4-9C39-5C80BA0F395B}" srcId="{DE7EC8BF-3520-4C94-A52D-AEC250556841}" destId="{7B82410A-9044-4C93-A865-7BB77D10EB8D}" srcOrd="0" destOrd="0" parTransId="{0D27BF0A-A334-4984-9BC4-C227D12E2196}" sibTransId="{35B8C392-5284-45BB-999F-671D3E56A01C}"/>
    <dgm:cxn modelId="{6D8353AA-A92E-42FE-B28E-32426467F846}" type="presOf" srcId="{042DEC9B-CD6D-41CB-A625-7642F3556227}" destId="{0B2661CC-47E0-4989-8AD9-6265E46E8BD3}" srcOrd="0" destOrd="0" presId="urn:microsoft.com/office/officeart/2005/8/layout/cycle5"/>
    <dgm:cxn modelId="{B7B61BBB-5E20-42CE-862A-78F8FF11E71C}" srcId="{DE7EC8BF-3520-4C94-A52D-AEC250556841}" destId="{3CF52026-3C2A-4E8E-B4B8-3FA87F05CBB6}" srcOrd="5" destOrd="0" parTransId="{B3F99B50-D0E5-4B18-BEF0-ED5481AEBBDC}" sibTransId="{6F0EDA39-1323-48E8-8D0C-0C3E9CB599F5}"/>
    <dgm:cxn modelId="{4C0935C5-31CB-411E-9EC7-239990C02F81}" type="presOf" srcId="{4A2D5B1E-C4DC-47D7-B613-A5C6677E3576}" destId="{8C0A9737-F745-42B6-B29D-20F1C3FA4D3B}" srcOrd="0" destOrd="0" presId="urn:microsoft.com/office/officeart/2005/8/layout/cycle5"/>
    <dgm:cxn modelId="{28BE03C8-ECF9-45DE-90AD-DDEDE69727C4}" type="presOf" srcId="{80C1B878-EB68-4EC8-A7CF-E4C2FD5F0026}" destId="{E28BBD07-8F03-470F-847A-1C43A6A95DCD}" srcOrd="0" destOrd="0" presId="urn:microsoft.com/office/officeart/2005/8/layout/cycle5"/>
    <dgm:cxn modelId="{EF6C56E0-0551-47F3-BE3A-72A419814303}" type="presOf" srcId="{35F6636B-EE9E-458E-A504-F725CEB67AB2}" destId="{26F7148E-B28B-4ECA-AD4D-F8B856EFA09F}" srcOrd="0" destOrd="0" presId="urn:microsoft.com/office/officeart/2005/8/layout/cycle5"/>
    <dgm:cxn modelId="{3C11096A-6FF2-4E46-B1A6-81629310FF06}" type="presParOf" srcId="{CD3E88C5-4590-4AE7-AFFC-32A6846E300B}" destId="{FD87922D-FD1E-460C-BBE1-D52CDE5753D9}" srcOrd="0" destOrd="0" presId="urn:microsoft.com/office/officeart/2005/8/layout/cycle5"/>
    <dgm:cxn modelId="{575A844E-E516-4E69-ABAE-D245A0960751}" type="presParOf" srcId="{CD3E88C5-4590-4AE7-AFFC-32A6846E300B}" destId="{6C7A0B73-A8B9-4037-A889-602E4C7E6553}" srcOrd="1" destOrd="0" presId="urn:microsoft.com/office/officeart/2005/8/layout/cycle5"/>
    <dgm:cxn modelId="{44CAA187-8CDD-4D0A-828F-C6C9B887F494}" type="presParOf" srcId="{CD3E88C5-4590-4AE7-AFFC-32A6846E300B}" destId="{62049B8F-F530-49B0-82DC-0CDBEA517F17}" srcOrd="2" destOrd="0" presId="urn:microsoft.com/office/officeart/2005/8/layout/cycle5"/>
    <dgm:cxn modelId="{29790092-E3BE-4792-9530-15D1EF1D5D07}" type="presParOf" srcId="{CD3E88C5-4590-4AE7-AFFC-32A6846E300B}" destId="{9EBECD40-A4D2-4E69-BAE0-EF7488DB5CA5}" srcOrd="3" destOrd="0" presId="urn:microsoft.com/office/officeart/2005/8/layout/cycle5"/>
    <dgm:cxn modelId="{2CE78739-69EC-43A4-AEF1-521E8E645395}" type="presParOf" srcId="{CD3E88C5-4590-4AE7-AFFC-32A6846E300B}" destId="{CFC09D3F-0236-4901-A3AC-1B049EFB4DA3}" srcOrd="4" destOrd="0" presId="urn:microsoft.com/office/officeart/2005/8/layout/cycle5"/>
    <dgm:cxn modelId="{25B306ED-ABCB-4B68-8DC3-91737B1A06B0}" type="presParOf" srcId="{CD3E88C5-4590-4AE7-AFFC-32A6846E300B}" destId="{0B2661CC-47E0-4989-8AD9-6265E46E8BD3}" srcOrd="5" destOrd="0" presId="urn:microsoft.com/office/officeart/2005/8/layout/cycle5"/>
    <dgm:cxn modelId="{5D71894B-3EE8-45C5-9903-A8DE7CEC4A9A}" type="presParOf" srcId="{CD3E88C5-4590-4AE7-AFFC-32A6846E300B}" destId="{EA674735-F719-4A0D-B855-19E88C67859A}" srcOrd="6" destOrd="0" presId="urn:microsoft.com/office/officeart/2005/8/layout/cycle5"/>
    <dgm:cxn modelId="{3C88CD59-941A-4273-ADE4-1A7BBB3C6A8D}" type="presParOf" srcId="{CD3E88C5-4590-4AE7-AFFC-32A6846E300B}" destId="{E92C8D20-B4F9-4509-91E1-C12548581277}" srcOrd="7" destOrd="0" presId="urn:microsoft.com/office/officeart/2005/8/layout/cycle5"/>
    <dgm:cxn modelId="{F0AA9F8C-C143-4E0A-B308-6EE74B56E822}" type="presParOf" srcId="{CD3E88C5-4590-4AE7-AFFC-32A6846E300B}" destId="{B829EB09-CEED-4385-9C39-280B7C34C51B}" srcOrd="8" destOrd="0" presId="urn:microsoft.com/office/officeart/2005/8/layout/cycle5"/>
    <dgm:cxn modelId="{9481D72B-F220-4420-94B3-80857138F44A}" type="presParOf" srcId="{CD3E88C5-4590-4AE7-AFFC-32A6846E300B}" destId="{8C0A9737-F745-42B6-B29D-20F1C3FA4D3B}" srcOrd="9" destOrd="0" presId="urn:microsoft.com/office/officeart/2005/8/layout/cycle5"/>
    <dgm:cxn modelId="{8EFC1986-2F59-46DF-B462-3A2029FBC991}" type="presParOf" srcId="{CD3E88C5-4590-4AE7-AFFC-32A6846E300B}" destId="{BE9E9D23-03B6-4576-9EB4-5F95983A1901}" srcOrd="10" destOrd="0" presId="urn:microsoft.com/office/officeart/2005/8/layout/cycle5"/>
    <dgm:cxn modelId="{38853AAC-B149-4A0E-BA9D-499B46464EA0}" type="presParOf" srcId="{CD3E88C5-4590-4AE7-AFFC-32A6846E300B}" destId="{49A333DD-2634-4B5B-8851-EDF4F9C26914}" srcOrd="11" destOrd="0" presId="urn:microsoft.com/office/officeart/2005/8/layout/cycle5"/>
    <dgm:cxn modelId="{D29E35D2-60D5-46D2-B2CE-AABB05DCD88D}" type="presParOf" srcId="{CD3E88C5-4590-4AE7-AFFC-32A6846E300B}" destId="{26F7148E-B28B-4ECA-AD4D-F8B856EFA09F}" srcOrd="12" destOrd="0" presId="urn:microsoft.com/office/officeart/2005/8/layout/cycle5"/>
    <dgm:cxn modelId="{E94BB4AC-FB19-4724-BEF6-7F344E7216A3}" type="presParOf" srcId="{CD3E88C5-4590-4AE7-AFFC-32A6846E300B}" destId="{37D4FE90-308F-4D06-BFBC-E80FE417AFD1}" srcOrd="13" destOrd="0" presId="urn:microsoft.com/office/officeart/2005/8/layout/cycle5"/>
    <dgm:cxn modelId="{D789CFD6-6561-4899-B28D-DDBFBD741F24}" type="presParOf" srcId="{CD3E88C5-4590-4AE7-AFFC-32A6846E300B}" destId="{E28BBD07-8F03-470F-847A-1C43A6A95DCD}" srcOrd="14" destOrd="0" presId="urn:microsoft.com/office/officeart/2005/8/layout/cycle5"/>
    <dgm:cxn modelId="{BBBEA2B5-B2B3-4BBC-AB91-387BF0C693E7}" type="presParOf" srcId="{CD3E88C5-4590-4AE7-AFFC-32A6846E300B}" destId="{27E606E5-E83E-4861-B8EB-7A882C846986}" srcOrd="15" destOrd="0" presId="urn:microsoft.com/office/officeart/2005/8/layout/cycle5"/>
    <dgm:cxn modelId="{BBC465B9-91C3-444D-A153-68ED6B57859F}" type="presParOf" srcId="{CD3E88C5-4590-4AE7-AFFC-32A6846E300B}" destId="{16EB46ED-35B4-457A-BFAF-037BB2685F5C}" srcOrd="16" destOrd="0" presId="urn:microsoft.com/office/officeart/2005/8/layout/cycle5"/>
    <dgm:cxn modelId="{ABC5AA16-33CC-4224-A352-D40F9C504881}" type="presParOf" srcId="{CD3E88C5-4590-4AE7-AFFC-32A6846E300B}" destId="{C6029B37-FD42-41CD-A883-1D8899B36D5E}" srcOrd="17" destOrd="0" presId="urn:microsoft.com/office/officeart/2005/8/layout/cycle5"/>
    <dgm:cxn modelId="{A12B2EA4-7E92-4D13-9719-477A3367E2D0}" type="presParOf" srcId="{CD3E88C5-4590-4AE7-AFFC-32A6846E300B}" destId="{C54C988E-2AD0-4A71-A784-376DB12481BF}" srcOrd="18" destOrd="0" presId="urn:microsoft.com/office/officeart/2005/8/layout/cycle5"/>
    <dgm:cxn modelId="{19225AEB-A822-4234-969B-BA42980A8F51}" type="presParOf" srcId="{CD3E88C5-4590-4AE7-AFFC-32A6846E300B}" destId="{F1540933-84BC-4D0B-8B50-6D1BACAD42FA}" srcOrd="19" destOrd="0" presId="urn:microsoft.com/office/officeart/2005/8/layout/cycle5"/>
    <dgm:cxn modelId="{41E9C698-0C89-4BF2-9FED-D0FD23360297}" type="presParOf" srcId="{CD3E88C5-4590-4AE7-AFFC-32A6846E300B}" destId="{687B16E5-6842-4AC9-9C12-D51A6C923776}" srcOrd="20" destOrd="0" presId="urn:microsoft.com/office/officeart/2005/8/layout/cycle5"/>
    <dgm:cxn modelId="{63E2758B-D5F0-4B47-AA33-96062D87979A}" type="presParOf" srcId="{CD3E88C5-4590-4AE7-AFFC-32A6846E300B}" destId="{99BB7BED-0911-4CB3-AE97-F5137AD3CB89}" srcOrd="21" destOrd="0" presId="urn:microsoft.com/office/officeart/2005/8/layout/cycle5"/>
    <dgm:cxn modelId="{EFFA9810-F3F8-4585-BE8D-2CDF3E51329D}" type="presParOf" srcId="{CD3E88C5-4590-4AE7-AFFC-32A6846E300B}" destId="{DAFF7EE4-EDBA-444D-9A70-B142E98A2499}" srcOrd="22" destOrd="0" presId="urn:microsoft.com/office/officeart/2005/8/layout/cycle5"/>
    <dgm:cxn modelId="{7970907D-8E46-4BED-84DC-806BAEDFFDD5}" type="presParOf" srcId="{CD3E88C5-4590-4AE7-AFFC-32A6846E300B}" destId="{B22C0C33-917A-4FDD-9092-E94516C58B2D}" srcOrd="23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E6B269-6FE8-430D-843C-BA9E15303978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D1F7573-9906-41A5-AADD-2347283471ED}">
      <dgm:prSet/>
      <dgm:spPr/>
      <dgm:t>
        <a:bodyPr/>
        <a:lstStyle/>
        <a:p>
          <a:r>
            <a:rPr lang="en-US"/>
            <a:t>VIII. Ser legível; </a:t>
          </a:r>
        </a:p>
      </dgm:t>
    </dgm:pt>
    <dgm:pt modelId="{B2C5582D-AFDC-4FF5-A1D6-22C402F6605B}" type="parTrans" cxnId="{77D7CA76-5E23-4573-B363-E4FB792DA303}">
      <dgm:prSet/>
      <dgm:spPr/>
      <dgm:t>
        <a:bodyPr/>
        <a:lstStyle/>
        <a:p>
          <a:endParaRPr lang="en-US"/>
        </a:p>
      </dgm:t>
    </dgm:pt>
    <dgm:pt modelId="{EB26B807-2ED8-49A8-8E9A-014D73806306}" type="sibTrans" cxnId="{77D7CA76-5E23-4573-B363-E4FB792DA303}">
      <dgm:prSet/>
      <dgm:spPr/>
      <dgm:t>
        <a:bodyPr/>
        <a:lstStyle/>
        <a:p>
          <a:endParaRPr lang="en-US"/>
        </a:p>
      </dgm:t>
    </dgm:pt>
    <dgm:pt modelId="{28E3BEB2-B105-47BB-8CB1-6BE055F9782D}">
      <dgm:prSet/>
      <dgm:spPr/>
      <dgm:t>
        <a:bodyPr/>
        <a:lstStyle/>
        <a:p>
          <a:r>
            <a:rPr lang="en-US"/>
            <a:t>IX. Estar em língua portuguesa, em conformidade com o Acordo Ortográfico da Língua Portuguesa; </a:t>
          </a:r>
        </a:p>
      </dgm:t>
    </dgm:pt>
    <dgm:pt modelId="{04776E08-5166-4071-B35C-7D48C0BC2261}" type="parTrans" cxnId="{3EFB4E43-283A-4B83-B5C8-C7DA1DF58FF5}">
      <dgm:prSet/>
      <dgm:spPr/>
      <dgm:t>
        <a:bodyPr/>
        <a:lstStyle/>
        <a:p>
          <a:endParaRPr lang="en-US"/>
        </a:p>
      </dgm:t>
    </dgm:pt>
    <dgm:pt modelId="{331AA160-CB57-46F3-814A-3DF384C95191}" type="sibTrans" cxnId="{3EFB4E43-283A-4B83-B5C8-C7DA1DF58FF5}">
      <dgm:prSet/>
      <dgm:spPr/>
      <dgm:t>
        <a:bodyPr/>
        <a:lstStyle/>
        <a:p>
          <a:endParaRPr lang="en-US"/>
        </a:p>
      </dgm:t>
    </dgm:pt>
    <dgm:pt modelId="{E871BD65-5E6B-42FA-9BA5-01485537E657}">
      <dgm:prSet/>
      <dgm:spPr/>
      <dgm:t>
        <a:bodyPr/>
        <a:lstStyle/>
        <a:p>
          <a:r>
            <a:rPr lang="en-US"/>
            <a:t>X. Ser escrita com caneta azul ou preta; </a:t>
          </a:r>
        </a:p>
      </dgm:t>
    </dgm:pt>
    <dgm:pt modelId="{21600805-63D9-465F-A50E-1636E4E6FAAB}" type="parTrans" cxnId="{E2B83BF6-4D3B-409B-B763-2D2FBB3CB3CE}">
      <dgm:prSet/>
      <dgm:spPr/>
      <dgm:t>
        <a:bodyPr/>
        <a:lstStyle/>
        <a:p>
          <a:endParaRPr lang="en-US"/>
        </a:p>
      </dgm:t>
    </dgm:pt>
    <dgm:pt modelId="{F2B6BC3F-141E-4C64-8819-DE6613DF8EA1}" type="sibTrans" cxnId="{E2B83BF6-4D3B-409B-B763-2D2FBB3CB3CE}">
      <dgm:prSet/>
      <dgm:spPr/>
      <dgm:t>
        <a:bodyPr/>
        <a:lstStyle/>
        <a:p>
          <a:endParaRPr lang="en-US"/>
        </a:p>
      </dgm:t>
    </dgm:pt>
    <dgm:pt modelId="{F7804A14-3C46-4AF5-ADBE-5091F1DBBDDA}">
      <dgm:prSet/>
      <dgm:spPr/>
      <dgm:t>
        <a:bodyPr/>
        <a:lstStyle/>
        <a:p>
          <a:r>
            <a:rPr lang="en-US"/>
            <a:t>XI. Ser apresentada na folha de redação oficial disponível no site: senado.leg.br/jovemsenador: </a:t>
          </a:r>
        </a:p>
      </dgm:t>
    </dgm:pt>
    <dgm:pt modelId="{6321BF6F-1C11-474D-B99E-D89FD1EC6885}" type="parTrans" cxnId="{883002A2-3E86-45E8-9AD3-125B706B2BB1}">
      <dgm:prSet/>
      <dgm:spPr/>
      <dgm:t>
        <a:bodyPr/>
        <a:lstStyle/>
        <a:p>
          <a:endParaRPr lang="en-US"/>
        </a:p>
      </dgm:t>
    </dgm:pt>
    <dgm:pt modelId="{5B470040-8FE3-4096-92A3-7D28A74746EF}" type="sibTrans" cxnId="{883002A2-3E86-45E8-9AD3-125B706B2BB1}">
      <dgm:prSet/>
      <dgm:spPr/>
      <dgm:t>
        <a:bodyPr/>
        <a:lstStyle/>
        <a:p>
          <a:endParaRPr lang="en-US"/>
        </a:p>
      </dgm:t>
    </dgm:pt>
    <dgm:pt modelId="{EE3A1BA0-E451-4790-B503-F01C845970AB}">
      <dgm:prSet/>
      <dgm:spPr/>
      <dgm:t>
        <a:bodyPr/>
        <a:lstStyle/>
        <a:p>
          <a:r>
            <a:rPr lang="en-US"/>
            <a:t>XII. Não ter rasuras, exceto se com um traço simples e sem parênteses.</a:t>
          </a:r>
        </a:p>
      </dgm:t>
    </dgm:pt>
    <dgm:pt modelId="{FD062CB5-AA4D-488C-B7D2-8201E2401C1A}" type="parTrans" cxnId="{E8424151-5553-4E86-8C37-1F519BCBC36D}">
      <dgm:prSet/>
      <dgm:spPr/>
      <dgm:t>
        <a:bodyPr/>
        <a:lstStyle/>
        <a:p>
          <a:endParaRPr lang="en-US"/>
        </a:p>
      </dgm:t>
    </dgm:pt>
    <dgm:pt modelId="{407B2831-E67C-4556-BC44-2A4A60291970}" type="sibTrans" cxnId="{E8424151-5553-4E86-8C37-1F519BCBC36D}">
      <dgm:prSet/>
      <dgm:spPr/>
      <dgm:t>
        <a:bodyPr/>
        <a:lstStyle/>
        <a:p>
          <a:endParaRPr lang="en-US"/>
        </a:p>
      </dgm:t>
    </dgm:pt>
    <dgm:pt modelId="{02C4AACD-2248-4908-861D-1D25294E6E66}" type="pres">
      <dgm:prSet presAssocID="{E1E6B269-6FE8-430D-843C-BA9E15303978}" presName="outerComposite" presStyleCnt="0">
        <dgm:presLayoutVars>
          <dgm:chMax val="5"/>
          <dgm:dir/>
          <dgm:resizeHandles val="exact"/>
        </dgm:presLayoutVars>
      </dgm:prSet>
      <dgm:spPr/>
    </dgm:pt>
    <dgm:pt modelId="{EEC9C3EE-1F6F-48CE-A46F-ACEE4C10F274}" type="pres">
      <dgm:prSet presAssocID="{E1E6B269-6FE8-430D-843C-BA9E15303978}" presName="dummyMaxCanvas" presStyleCnt="0">
        <dgm:presLayoutVars/>
      </dgm:prSet>
      <dgm:spPr/>
    </dgm:pt>
    <dgm:pt modelId="{1E95BACF-2A9E-4939-9D3C-F9184E4FFCFF}" type="pres">
      <dgm:prSet presAssocID="{E1E6B269-6FE8-430D-843C-BA9E15303978}" presName="FiveNodes_1" presStyleLbl="node1" presStyleIdx="0" presStyleCnt="5">
        <dgm:presLayoutVars>
          <dgm:bulletEnabled val="1"/>
        </dgm:presLayoutVars>
      </dgm:prSet>
      <dgm:spPr/>
    </dgm:pt>
    <dgm:pt modelId="{4CFBD656-C77E-412C-81A6-1CAC477DF552}" type="pres">
      <dgm:prSet presAssocID="{E1E6B269-6FE8-430D-843C-BA9E15303978}" presName="FiveNodes_2" presStyleLbl="node1" presStyleIdx="1" presStyleCnt="5">
        <dgm:presLayoutVars>
          <dgm:bulletEnabled val="1"/>
        </dgm:presLayoutVars>
      </dgm:prSet>
      <dgm:spPr/>
    </dgm:pt>
    <dgm:pt modelId="{681D06F2-0A75-4628-A906-632E7403F0C2}" type="pres">
      <dgm:prSet presAssocID="{E1E6B269-6FE8-430D-843C-BA9E15303978}" presName="FiveNodes_3" presStyleLbl="node1" presStyleIdx="2" presStyleCnt="5">
        <dgm:presLayoutVars>
          <dgm:bulletEnabled val="1"/>
        </dgm:presLayoutVars>
      </dgm:prSet>
      <dgm:spPr/>
    </dgm:pt>
    <dgm:pt modelId="{E1CC2600-73C0-4F18-B96B-6F8CC9F4DCCD}" type="pres">
      <dgm:prSet presAssocID="{E1E6B269-6FE8-430D-843C-BA9E15303978}" presName="FiveNodes_4" presStyleLbl="node1" presStyleIdx="3" presStyleCnt="5">
        <dgm:presLayoutVars>
          <dgm:bulletEnabled val="1"/>
        </dgm:presLayoutVars>
      </dgm:prSet>
      <dgm:spPr/>
    </dgm:pt>
    <dgm:pt modelId="{6EFF0835-7BF1-4C92-9CC7-87E1C266A693}" type="pres">
      <dgm:prSet presAssocID="{E1E6B269-6FE8-430D-843C-BA9E15303978}" presName="FiveNodes_5" presStyleLbl="node1" presStyleIdx="4" presStyleCnt="5">
        <dgm:presLayoutVars>
          <dgm:bulletEnabled val="1"/>
        </dgm:presLayoutVars>
      </dgm:prSet>
      <dgm:spPr/>
    </dgm:pt>
    <dgm:pt modelId="{408A0636-0081-4353-A61A-B3C2FE1E7973}" type="pres">
      <dgm:prSet presAssocID="{E1E6B269-6FE8-430D-843C-BA9E15303978}" presName="FiveConn_1-2" presStyleLbl="fgAccFollowNode1" presStyleIdx="0" presStyleCnt="4">
        <dgm:presLayoutVars>
          <dgm:bulletEnabled val="1"/>
        </dgm:presLayoutVars>
      </dgm:prSet>
      <dgm:spPr/>
    </dgm:pt>
    <dgm:pt modelId="{8E7A0F5F-D18E-4A8E-A9E9-28E1CA78BED6}" type="pres">
      <dgm:prSet presAssocID="{E1E6B269-6FE8-430D-843C-BA9E15303978}" presName="FiveConn_2-3" presStyleLbl="fgAccFollowNode1" presStyleIdx="1" presStyleCnt="4">
        <dgm:presLayoutVars>
          <dgm:bulletEnabled val="1"/>
        </dgm:presLayoutVars>
      </dgm:prSet>
      <dgm:spPr/>
    </dgm:pt>
    <dgm:pt modelId="{83980A80-EB50-4324-BD57-FE01D333EDEF}" type="pres">
      <dgm:prSet presAssocID="{E1E6B269-6FE8-430D-843C-BA9E15303978}" presName="FiveConn_3-4" presStyleLbl="fgAccFollowNode1" presStyleIdx="2" presStyleCnt="4">
        <dgm:presLayoutVars>
          <dgm:bulletEnabled val="1"/>
        </dgm:presLayoutVars>
      </dgm:prSet>
      <dgm:spPr/>
    </dgm:pt>
    <dgm:pt modelId="{CB735133-BAF4-4AA6-AD65-E8D6246EAC16}" type="pres">
      <dgm:prSet presAssocID="{E1E6B269-6FE8-430D-843C-BA9E15303978}" presName="FiveConn_4-5" presStyleLbl="fgAccFollowNode1" presStyleIdx="3" presStyleCnt="4">
        <dgm:presLayoutVars>
          <dgm:bulletEnabled val="1"/>
        </dgm:presLayoutVars>
      </dgm:prSet>
      <dgm:spPr/>
    </dgm:pt>
    <dgm:pt modelId="{8F9961A2-078A-4E13-AD16-71040364611E}" type="pres">
      <dgm:prSet presAssocID="{E1E6B269-6FE8-430D-843C-BA9E15303978}" presName="FiveNodes_1_text" presStyleLbl="node1" presStyleIdx="4" presStyleCnt="5">
        <dgm:presLayoutVars>
          <dgm:bulletEnabled val="1"/>
        </dgm:presLayoutVars>
      </dgm:prSet>
      <dgm:spPr/>
    </dgm:pt>
    <dgm:pt modelId="{E02FDE16-B37A-43E2-B0AF-02A417571F50}" type="pres">
      <dgm:prSet presAssocID="{E1E6B269-6FE8-430D-843C-BA9E15303978}" presName="FiveNodes_2_text" presStyleLbl="node1" presStyleIdx="4" presStyleCnt="5">
        <dgm:presLayoutVars>
          <dgm:bulletEnabled val="1"/>
        </dgm:presLayoutVars>
      </dgm:prSet>
      <dgm:spPr/>
    </dgm:pt>
    <dgm:pt modelId="{1DB69C20-29D6-4F4A-A641-01BF1660CF69}" type="pres">
      <dgm:prSet presAssocID="{E1E6B269-6FE8-430D-843C-BA9E15303978}" presName="FiveNodes_3_text" presStyleLbl="node1" presStyleIdx="4" presStyleCnt="5">
        <dgm:presLayoutVars>
          <dgm:bulletEnabled val="1"/>
        </dgm:presLayoutVars>
      </dgm:prSet>
      <dgm:spPr/>
    </dgm:pt>
    <dgm:pt modelId="{0AC5C20F-F8D8-4C69-81A2-99074DCD729C}" type="pres">
      <dgm:prSet presAssocID="{E1E6B269-6FE8-430D-843C-BA9E15303978}" presName="FiveNodes_4_text" presStyleLbl="node1" presStyleIdx="4" presStyleCnt="5">
        <dgm:presLayoutVars>
          <dgm:bulletEnabled val="1"/>
        </dgm:presLayoutVars>
      </dgm:prSet>
      <dgm:spPr/>
    </dgm:pt>
    <dgm:pt modelId="{CDC6EED0-EA4F-45EB-B34E-1FE407BEDF29}" type="pres">
      <dgm:prSet presAssocID="{E1E6B269-6FE8-430D-843C-BA9E15303978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EFB4E43-283A-4B83-B5C8-C7DA1DF58FF5}" srcId="{E1E6B269-6FE8-430D-843C-BA9E15303978}" destId="{28E3BEB2-B105-47BB-8CB1-6BE055F9782D}" srcOrd="1" destOrd="0" parTransId="{04776E08-5166-4071-B35C-7D48C0BC2261}" sibTransId="{331AA160-CB57-46F3-814A-3DF384C95191}"/>
    <dgm:cxn modelId="{E062146C-3489-49CC-AD7A-DE64232614A5}" type="presOf" srcId="{5B470040-8FE3-4096-92A3-7D28A74746EF}" destId="{CB735133-BAF4-4AA6-AD65-E8D6246EAC16}" srcOrd="0" destOrd="0" presId="urn:microsoft.com/office/officeart/2005/8/layout/vProcess5"/>
    <dgm:cxn modelId="{20CDA550-343B-4321-A6D5-44B5B9119717}" type="presOf" srcId="{331AA160-CB57-46F3-814A-3DF384C95191}" destId="{8E7A0F5F-D18E-4A8E-A9E9-28E1CA78BED6}" srcOrd="0" destOrd="0" presId="urn:microsoft.com/office/officeart/2005/8/layout/vProcess5"/>
    <dgm:cxn modelId="{9298C870-672A-4DC4-9EE9-8DF2F927F326}" type="presOf" srcId="{EE3A1BA0-E451-4790-B503-F01C845970AB}" destId="{CDC6EED0-EA4F-45EB-B34E-1FE407BEDF29}" srcOrd="1" destOrd="0" presId="urn:microsoft.com/office/officeart/2005/8/layout/vProcess5"/>
    <dgm:cxn modelId="{E8424151-5553-4E86-8C37-1F519BCBC36D}" srcId="{E1E6B269-6FE8-430D-843C-BA9E15303978}" destId="{EE3A1BA0-E451-4790-B503-F01C845970AB}" srcOrd="4" destOrd="0" parTransId="{FD062CB5-AA4D-488C-B7D2-8201E2401C1A}" sibTransId="{407B2831-E67C-4556-BC44-2A4A60291970}"/>
    <dgm:cxn modelId="{77D7CA76-5E23-4573-B363-E4FB792DA303}" srcId="{E1E6B269-6FE8-430D-843C-BA9E15303978}" destId="{FD1F7573-9906-41A5-AADD-2347283471ED}" srcOrd="0" destOrd="0" parTransId="{B2C5582D-AFDC-4FF5-A1D6-22C402F6605B}" sibTransId="{EB26B807-2ED8-49A8-8E9A-014D73806306}"/>
    <dgm:cxn modelId="{E39BCD81-299F-411B-B26D-93BCFB282273}" type="presOf" srcId="{28E3BEB2-B105-47BB-8CB1-6BE055F9782D}" destId="{E02FDE16-B37A-43E2-B0AF-02A417571F50}" srcOrd="1" destOrd="0" presId="urn:microsoft.com/office/officeart/2005/8/layout/vProcess5"/>
    <dgm:cxn modelId="{D0D5B189-A70C-49CB-90CE-7F61D1ACD6A0}" type="presOf" srcId="{EB26B807-2ED8-49A8-8E9A-014D73806306}" destId="{408A0636-0081-4353-A61A-B3C2FE1E7973}" srcOrd="0" destOrd="0" presId="urn:microsoft.com/office/officeart/2005/8/layout/vProcess5"/>
    <dgm:cxn modelId="{69F9C78F-FA9E-4C06-AC6C-74852D222913}" type="presOf" srcId="{F7804A14-3C46-4AF5-ADBE-5091F1DBBDDA}" destId="{E1CC2600-73C0-4F18-B96B-6F8CC9F4DCCD}" srcOrd="0" destOrd="0" presId="urn:microsoft.com/office/officeart/2005/8/layout/vProcess5"/>
    <dgm:cxn modelId="{85DCDBA1-C0DC-4C08-B1B5-EB50CAA02222}" type="presOf" srcId="{F2B6BC3F-141E-4C64-8819-DE6613DF8EA1}" destId="{83980A80-EB50-4324-BD57-FE01D333EDEF}" srcOrd="0" destOrd="0" presId="urn:microsoft.com/office/officeart/2005/8/layout/vProcess5"/>
    <dgm:cxn modelId="{883002A2-3E86-45E8-9AD3-125B706B2BB1}" srcId="{E1E6B269-6FE8-430D-843C-BA9E15303978}" destId="{F7804A14-3C46-4AF5-ADBE-5091F1DBBDDA}" srcOrd="3" destOrd="0" parTransId="{6321BF6F-1C11-474D-B99E-D89FD1EC6885}" sibTransId="{5B470040-8FE3-4096-92A3-7D28A74746EF}"/>
    <dgm:cxn modelId="{4F6BD6AA-9AB9-462F-9927-A84F894C8AD2}" type="presOf" srcId="{E1E6B269-6FE8-430D-843C-BA9E15303978}" destId="{02C4AACD-2248-4908-861D-1D25294E6E66}" srcOrd="0" destOrd="0" presId="urn:microsoft.com/office/officeart/2005/8/layout/vProcess5"/>
    <dgm:cxn modelId="{3774C8AC-D4A8-4F52-84F0-35018E441DDA}" type="presOf" srcId="{EE3A1BA0-E451-4790-B503-F01C845970AB}" destId="{6EFF0835-7BF1-4C92-9CC7-87E1C266A693}" srcOrd="0" destOrd="0" presId="urn:microsoft.com/office/officeart/2005/8/layout/vProcess5"/>
    <dgm:cxn modelId="{0069ECAC-0C5C-44AE-B9AC-32462AE40AF1}" type="presOf" srcId="{28E3BEB2-B105-47BB-8CB1-6BE055F9782D}" destId="{4CFBD656-C77E-412C-81A6-1CAC477DF552}" srcOrd="0" destOrd="0" presId="urn:microsoft.com/office/officeart/2005/8/layout/vProcess5"/>
    <dgm:cxn modelId="{1B9843BE-0432-4AA4-98FB-C17506C0D5EB}" type="presOf" srcId="{FD1F7573-9906-41A5-AADD-2347283471ED}" destId="{8F9961A2-078A-4E13-AD16-71040364611E}" srcOrd="1" destOrd="0" presId="urn:microsoft.com/office/officeart/2005/8/layout/vProcess5"/>
    <dgm:cxn modelId="{242EE8C2-B5CB-4144-8DDC-F15C4E1DE9EC}" type="presOf" srcId="{E871BD65-5E6B-42FA-9BA5-01485537E657}" destId="{1DB69C20-29D6-4F4A-A641-01BF1660CF69}" srcOrd="1" destOrd="0" presId="urn:microsoft.com/office/officeart/2005/8/layout/vProcess5"/>
    <dgm:cxn modelId="{61A50CD9-E9F6-406E-B56E-914BD581CE3F}" type="presOf" srcId="{E871BD65-5E6B-42FA-9BA5-01485537E657}" destId="{681D06F2-0A75-4628-A906-632E7403F0C2}" srcOrd="0" destOrd="0" presId="urn:microsoft.com/office/officeart/2005/8/layout/vProcess5"/>
    <dgm:cxn modelId="{18A4B3E8-91A4-4340-8557-551F6A368ED3}" type="presOf" srcId="{F7804A14-3C46-4AF5-ADBE-5091F1DBBDDA}" destId="{0AC5C20F-F8D8-4C69-81A2-99074DCD729C}" srcOrd="1" destOrd="0" presId="urn:microsoft.com/office/officeart/2005/8/layout/vProcess5"/>
    <dgm:cxn modelId="{E2B83BF6-4D3B-409B-B763-2D2FBB3CB3CE}" srcId="{E1E6B269-6FE8-430D-843C-BA9E15303978}" destId="{E871BD65-5E6B-42FA-9BA5-01485537E657}" srcOrd="2" destOrd="0" parTransId="{21600805-63D9-465F-A50E-1636E4E6FAAB}" sibTransId="{F2B6BC3F-141E-4C64-8819-DE6613DF8EA1}"/>
    <dgm:cxn modelId="{C17AFBFC-0B96-48E1-8EE2-32E79F355BB0}" type="presOf" srcId="{FD1F7573-9906-41A5-AADD-2347283471ED}" destId="{1E95BACF-2A9E-4939-9D3C-F9184E4FFCFF}" srcOrd="0" destOrd="0" presId="urn:microsoft.com/office/officeart/2005/8/layout/vProcess5"/>
    <dgm:cxn modelId="{E11817D1-6BDA-4893-AF2A-277ED5D660A7}" type="presParOf" srcId="{02C4AACD-2248-4908-861D-1D25294E6E66}" destId="{EEC9C3EE-1F6F-48CE-A46F-ACEE4C10F274}" srcOrd="0" destOrd="0" presId="urn:microsoft.com/office/officeart/2005/8/layout/vProcess5"/>
    <dgm:cxn modelId="{5AE56125-F251-4D52-B6FA-E1FC03FC2E72}" type="presParOf" srcId="{02C4AACD-2248-4908-861D-1D25294E6E66}" destId="{1E95BACF-2A9E-4939-9D3C-F9184E4FFCFF}" srcOrd="1" destOrd="0" presId="urn:microsoft.com/office/officeart/2005/8/layout/vProcess5"/>
    <dgm:cxn modelId="{A1A67423-89BD-4547-B1FB-D3A1CAE7D0F4}" type="presParOf" srcId="{02C4AACD-2248-4908-861D-1D25294E6E66}" destId="{4CFBD656-C77E-412C-81A6-1CAC477DF552}" srcOrd="2" destOrd="0" presId="urn:microsoft.com/office/officeart/2005/8/layout/vProcess5"/>
    <dgm:cxn modelId="{5BBDD59B-76F1-4D14-B0E9-4BC1DA0968C9}" type="presParOf" srcId="{02C4AACD-2248-4908-861D-1D25294E6E66}" destId="{681D06F2-0A75-4628-A906-632E7403F0C2}" srcOrd="3" destOrd="0" presId="urn:microsoft.com/office/officeart/2005/8/layout/vProcess5"/>
    <dgm:cxn modelId="{96F21FAA-B6F5-459C-A457-D50674937245}" type="presParOf" srcId="{02C4AACD-2248-4908-861D-1D25294E6E66}" destId="{E1CC2600-73C0-4F18-B96B-6F8CC9F4DCCD}" srcOrd="4" destOrd="0" presId="urn:microsoft.com/office/officeart/2005/8/layout/vProcess5"/>
    <dgm:cxn modelId="{FC5AE0CB-3718-487A-B258-4BC342DBF0F3}" type="presParOf" srcId="{02C4AACD-2248-4908-861D-1D25294E6E66}" destId="{6EFF0835-7BF1-4C92-9CC7-87E1C266A693}" srcOrd="5" destOrd="0" presId="urn:microsoft.com/office/officeart/2005/8/layout/vProcess5"/>
    <dgm:cxn modelId="{1816DF80-73D1-438A-832F-2AA02829A4F3}" type="presParOf" srcId="{02C4AACD-2248-4908-861D-1D25294E6E66}" destId="{408A0636-0081-4353-A61A-B3C2FE1E7973}" srcOrd="6" destOrd="0" presId="urn:microsoft.com/office/officeart/2005/8/layout/vProcess5"/>
    <dgm:cxn modelId="{76AF598C-9D85-4461-B2A8-35B6A8A7563B}" type="presParOf" srcId="{02C4AACD-2248-4908-861D-1D25294E6E66}" destId="{8E7A0F5F-D18E-4A8E-A9E9-28E1CA78BED6}" srcOrd="7" destOrd="0" presId="urn:microsoft.com/office/officeart/2005/8/layout/vProcess5"/>
    <dgm:cxn modelId="{C0D5DD63-2704-4E35-B260-5A9D87F054AC}" type="presParOf" srcId="{02C4AACD-2248-4908-861D-1D25294E6E66}" destId="{83980A80-EB50-4324-BD57-FE01D333EDEF}" srcOrd="8" destOrd="0" presId="urn:microsoft.com/office/officeart/2005/8/layout/vProcess5"/>
    <dgm:cxn modelId="{947A2115-454B-4BC9-909B-7FC1629E6915}" type="presParOf" srcId="{02C4AACD-2248-4908-861D-1D25294E6E66}" destId="{CB735133-BAF4-4AA6-AD65-E8D6246EAC16}" srcOrd="9" destOrd="0" presId="urn:microsoft.com/office/officeart/2005/8/layout/vProcess5"/>
    <dgm:cxn modelId="{5C434EBA-1B9A-4929-9E63-86303F711A17}" type="presParOf" srcId="{02C4AACD-2248-4908-861D-1D25294E6E66}" destId="{8F9961A2-078A-4E13-AD16-71040364611E}" srcOrd="10" destOrd="0" presId="urn:microsoft.com/office/officeart/2005/8/layout/vProcess5"/>
    <dgm:cxn modelId="{A9D0963B-1ED2-4A2D-9F6B-668ED4C68B8E}" type="presParOf" srcId="{02C4AACD-2248-4908-861D-1D25294E6E66}" destId="{E02FDE16-B37A-43E2-B0AF-02A417571F50}" srcOrd="11" destOrd="0" presId="urn:microsoft.com/office/officeart/2005/8/layout/vProcess5"/>
    <dgm:cxn modelId="{ACE9A3AB-2D76-4C93-A0BD-CD2648E1D681}" type="presParOf" srcId="{02C4AACD-2248-4908-861D-1D25294E6E66}" destId="{1DB69C20-29D6-4F4A-A641-01BF1660CF69}" srcOrd="12" destOrd="0" presId="urn:microsoft.com/office/officeart/2005/8/layout/vProcess5"/>
    <dgm:cxn modelId="{F7156D66-A317-4EF1-8910-D47402F17877}" type="presParOf" srcId="{02C4AACD-2248-4908-861D-1D25294E6E66}" destId="{0AC5C20F-F8D8-4C69-81A2-99074DCD729C}" srcOrd="13" destOrd="0" presId="urn:microsoft.com/office/officeart/2005/8/layout/vProcess5"/>
    <dgm:cxn modelId="{49E0B98F-2A0F-4DB8-BFF5-777EC0B9D824}" type="presParOf" srcId="{02C4AACD-2248-4908-861D-1D25294E6E66}" destId="{CDC6EED0-EA4F-45EB-B34E-1FE407BEDF2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8D5034-2134-4BD6-A972-8AE75D404BA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348D0F6-C5F3-45E6-988E-125CEBB246D8}">
      <dgm:prSet custT="1"/>
      <dgm:spPr/>
      <dgm:t>
        <a:bodyPr/>
        <a:lstStyle/>
        <a:p>
          <a:r>
            <a:rPr lang="en-US" sz="2800" b="1" dirty="0" err="1">
              <a:solidFill>
                <a:schemeClr val="tx1"/>
              </a:solidFill>
            </a:rPr>
            <a:t>Será</a:t>
          </a:r>
          <a:r>
            <a:rPr lang="en-US" sz="2800" b="1" dirty="0">
              <a:solidFill>
                <a:schemeClr val="tx1"/>
              </a:solidFill>
            </a:rPr>
            <a:t> </a:t>
          </a:r>
          <a:r>
            <a:rPr lang="en-US" sz="2800" b="1" dirty="0" err="1">
              <a:solidFill>
                <a:schemeClr val="tx1"/>
              </a:solidFill>
            </a:rPr>
            <a:t>desclassificada</a:t>
          </a:r>
          <a:r>
            <a:rPr lang="en-US" sz="2800" b="1" dirty="0">
              <a:solidFill>
                <a:schemeClr val="tx1"/>
              </a:solidFill>
            </a:rPr>
            <a:t> a </a:t>
          </a:r>
          <a:r>
            <a:rPr lang="en-US" sz="2800" b="1" dirty="0" err="1">
              <a:solidFill>
                <a:schemeClr val="tx1"/>
              </a:solidFill>
            </a:rPr>
            <a:t>redação</a:t>
          </a:r>
          <a:r>
            <a:rPr lang="en-US" sz="2800" b="1" dirty="0">
              <a:solidFill>
                <a:schemeClr val="tx1"/>
              </a:solidFill>
            </a:rPr>
            <a:t> que </a:t>
          </a:r>
          <a:r>
            <a:rPr lang="en-US" sz="2800" b="1" dirty="0" err="1">
              <a:solidFill>
                <a:schemeClr val="tx1"/>
              </a:solidFill>
            </a:rPr>
            <a:t>não</a:t>
          </a:r>
          <a:r>
            <a:rPr lang="en-US" sz="2800" b="1" dirty="0">
              <a:solidFill>
                <a:schemeClr val="tx1"/>
              </a:solidFill>
            </a:rPr>
            <a:t> </a:t>
          </a:r>
          <a:r>
            <a:rPr lang="en-US" sz="2800" b="1" dirty="0" err="1">
              <a:solidFill>
                <a:schemeClr val="tx1"/>
              </a:solidFill>
            </a:rPr>
            <a:t>atenda</a:t>
          </a:r>
          <a:r>
            <a:rPr lang="en-US" sz="2800" b="1" dirty="0">
              <a:solidFill>
                <a:schemeClr val="tx1"/>
              </a:solidFill>
            </a:rPr>
            <a:t> </a:t>
          </a:r>
          <a:r>
            <a:rPr lang="en-US" sz="2800" b="1" dirty="0" err="1">
              <a:solidFill>
                <a:schemeClr val="tx1"/>
              </a:solidFill>
            </a:rPr>
            <a:t>às</a:t>
          </a:r>
          <a:r>
            <a:rPr lang="en-US" sz="2800" b="1" dirty="0">
              <a:solidFill>
                <a:schemeClr val="tx1"/>
              </a:solidFill>
            </a:rPr>
            <a:t> </a:t>
          </a:r>
          <a:r>
            <a:rPr lang="en-US" sz="2800" b="1" dirty="0" err="1">
              <a:solidFill>
                <a:schemeClr val="tx1"/>
              </a:solidFill>
            </a:rPr>
            <a:t>condições</a:t>
          </a:r>
          <a:r>
            <a:rPr lang="en-US" sz="2800" b="1" dirty="0">
              <a:solidFill>
                <a:schemeClr val="tx1"/>
              </a:solidFill>
            </a:rPr>
            <a:t> </a:t>
          </a:r>
          <a:r>
            <a:rPr lang="en-US" sz="2800" b="1" dirty="0" err="1">
              <a:solidFill>
                <a:schemeClr val="tx1"/>
              </a:solidFill>
            </a:rPr>
            <a:t>acima</a:t>
          </a:r>
          <a:r>
            <a:rPr lang="en-US" sz="2800" b="1" dirty="0">
              <a:solidFill>
                <a:schemeClr val="tx1"/>
              </a:solidFill>
            </a:rPr>
            <a:t> e que: </a:t>
          </a:r>
        </a:p>
      </dgm:t>
    </dgm:pt>
    <dgm:pt modelId="{3410BD32-9411-466B-AA83-351321A27225}" type="parTrans" cxnId="{EA83BFFB-FA77-4F05-BE00-5D9FC6C41788}">
      <dgm:prSet/>
      <dgm:spPr/>
      <dgm:t>
        <a:bodyPr/>
        <a:lstStyle/>
        <a:p>
          <a:endParaRPr lang="en-US"/>
        </a:p>
      </dgm:t>
    </dgm:pt>
    <dgm:pt modelId="{636B6318-B30D-4002-B553-31A504ED5689}" type="sibTrans" cxnId="{EA83BFFB-FA77-4F05-BE00-5D9FC6C41788}">
      <dgm:prSet/>
      <dgm:spPr/>
      <dgm:t>
        <a:bodyPr/>
        <a:lstStyle/>
        <a:p>
          <a:endParaRPr lang="en-US"/>
        </a:p>
      </dgm:t>
    </dgm:pt>
    <dgm:pt modelId="{002826D4-F011-49F4-9FE1-44CBD78A383A}">
      <dgm:prSet/>
      <dgm:spPr/>
      <dgm:t>
        <a:bodyPr/>
        <a:lstStyle/>
        <a:p>
          <a:r>
            <a:rPr lang="en-US" dirty="0"/>
            <a:t>I. Seja </a:t>
          </a:r>
          <a:r>
            <a:rPr lang="en-US" dirty="0" err="1"/>
            <a:t>caso</a:t>
          </a:r>
          <a:r>
            <a:rPr lang="en-US" dirty="0"/>
            <a:t> de </a:t>
          </a:r>
          <a:r>
            <a:rPr lang="en-US" dirty="0" err="1"/>
            <a:t>plágio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fraude</a:t>
          </a:r>
          <a:r>
            <a:rPr lang="en-US" dirty="0"/>
            <a:t> </a:t>
          </a:r>
          <a:r>
            <a:rPr lang="en-US" dirty="0" err="1"/>
            <a:t>comprovados</a:t>
          </a:r>
          <a:r>
            <a:rPr lang="en-US" dirty="0"/>
            <a:t>; </a:t>
          </a:r>
        </a:p>
      </dgm:t>
    </dgm:pt>
    <dgm:pt modelId="{4B09523B-39C3-4BFA-A9E2-1749896C2B66}" type="parTrans" cxnId="{494285C0-F7D6-4CD1-9296-C845125A1AD6}">
      <dgm:prSet/>
      <dgm:spPr/>
      <dgm:t>
        <a:bodyPr/>
        <a:lstStyle/>
        <a:p>
          <a:endParaRPr lang="en-US"/>
        </a:p>
      </dgm:t>
    </dgm:pt>
    <dgm:pt modelId="{DDFB899E-C014-4794-B798-6B027D966F84}" type="sibTrans" cxnId="{494285C0-F7D6-4CD1-9296-C845125A1AD6}">
      <dgm:prSet/>
      <dgm:spPr/>
      <dgm:t>
        <a:bodyPr/>
        <a:lstStyle/>
        <a:p>
          <a:endParaRPr lang="en-US"/>
        </a:p>
      </dgm:t>
    </dgm:pt>
    <dgm:pt modelId="{FD437353-690E-4A74-BC07-BA8FD57598FD}">
      <dgm:prSet/>
      <dgm:spPr/>
      <dgm:t>
        <a:bodyPr/>
        <a:lstStyle/>
        <a:p>
          <a:r>
            <a:rPr lang="en-US" dirty="0"/>
            <a:t>II. </a:t>
          </a:r>
          <a:r>
            <a:rPr lang="en-US" dirty="0" err="1"/>
            <a:t>Identifique</a:t>
          </a:r>
          <a:r>
            <a:rPr lang="en-US" dirty="0"/>
            <a:t> o(a) </a:t>
          </a:r>
          <a:r>
            <a:rPr lang="en-US" dirty="0" err="1"/>
            <a:t>estudante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a </a:t>
          </a:r>
          <a:r>
            <a:rPr lang="en-US" dirty="0" err="1"/>
            <a:t>escola</a:t>
          </a:r>
          <a:r>
            <a:rPr lang="en-US" dirty="0"/>
            <a:t> </a:t>
          </a:r>
          <a:r>
            <a:rPr lang="en-US" dirty="0" err="1"/>
            <a:t>por</a:t>
          </a:r>
          <a:r>
            <a:rPr lang="en-US" dirty="0"/>
            <a:t> </a:t>
          </a:r>
          <a:r>
            <a:rPr lang="en-US" dirty="0" err="1"/>
            <a:t>assinatura</a:t>
          </a:r>
          <a:r>
            <a:rPr lang="en-US" dirty="0"/>
            <a:t>, </a:t>
          </a:r>
          <a:r>
            <a:rPr lang="en-US" dirty="0" err="1"/>
            <a:t>pseudônimo</a:t>
          </a:r>
          <a:r>
            <a:rPr lang="en-US" dirty="0"/>
            <a:t>, </a:t>
          </a:r>
          <a:r>
            <a:rPr lang="en-US" dirty="0" err="1"/>
            <a:t>desenho</a:t>
          </a:r>
          <a:r>
            <a:rPr lang="en-US" dirty="0"/>
            <a:t>, </a:t>
          </a:r>
          <a:r>
            <a:rPr lang="en-US" dirty="0" err="1"/>
            <a:t>rasura</a:t>
          </a:r>
          <a:r>
            <a:rPr lang="en-US" dirty="0"/>
            <a:t>, </a:t>
          </a:r>
          <a:r>
            <a:rPr lang="en-US" dirty="0" err="1"/>
            <a:t>carimbo</a:t>
          </a:r>
          <a:r>
            <a:rPr lang="en-US" dirty="0"/>
            <a:t>, </a:t>
          </a:r>
          <a:r>
            <a:rPr lang="en-US" dirty="0" err="1"/>
            <a:t>referência</a:t>
          </a:r>
          <a:r>
            <a:rPr lang="en-US" dirty="0"/>
            <a:t> </a:t>
          </a:r>
          <a:r>
            <a:rPr lang="en-US" dirty="0" err="1"/>
            <a:t>direta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indireta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marca</a:t>
          </a:r>
          <a:r>
            <a:rPr lang="en-US" dirty="0"/>
            <a:t> </a:t>
          </a:r>
          <a:r>
            <a:rPr lang="en-US" dirty="0" err="1"/>
            <a:t>identificadora</a:t>
          </a:r>
          <a:r>
            <a:rPr lang="en-US" dirty="0"/>
            <a:t> fora do campo </a:t>
          </a:r>
          <a:r>
            <a:rPr lang="en-US" dirty="0" err="1"/>
            <a:t>específico</a:t>
          </a:r>
          <a:r>
            <a:rPr lang="en-US" dirty="0"/>
            <a:t>; </a:t>
          </a:r>
        </a:p>
      </dgm:t>
    </dgm:pt>
    <dgm:pt modelId="{38A3038A-38A4-40EB-97E6-BABA921A7EF5}" type="parTrans" cxnId="{92D1E5F5-FF14-4D1E-A3C6-535AD8A3FBCA}">
      <dgm:prSet/>
      <dgm:spPr/>
      <dgm:t>
        <a:bodyPr/>
        <a:lstStyle/>
        <a:p>
          <a:endParaRPr lang="en-US"/>
        </a:p>
      </dgm:t>
    </dgm:pt>
    <dgm:pt modelId="{A8601393-0F10-45D0-A074-FF0EC9B45A54}" type="sibTrans" cxnId="{92D1E5F5-FF14-4D1E-A3C6-535AD8A3FBCA}">
      <dgm:prSet/>
      <dgm:spPr/>
      <dgm:t>
        <a:bodyPr/>
        <a:lstStyle/>
        <a:p>
          <a:endParaRPr lang="en-US"/>
        </a:p>
      </dgm:t>
    </dgm:pt>
    <dgm:pt modelId="{06DB3D76-2FC7-4836-B5CD-6F0CA394E8EF}">
      <dgm:prSet/>
      <dgm:spPr/>
      <dgm:t>
        <a:bodyPr/>
        <a:lstStyle/>
        <a:p>
          <a:r>
            <a:rPr lang="en-US" dirty="0"/>
            <a:t>III. Seja </a:t>
          </a:r>
          <a:r>
            <a:rPr lang="en-US" dirty="0" err="1"/>
            <a:t>enviada</a:t>
          </a:r>
          <a:r>
            <a:rPr lang="en-US" dirty="0"/>
            <a:t> para a </a:t>
          </a:r>
          <a:r>
            <a:rPr lang="en-US" dirty="0" err="1"/>
            <a:t>Secretaria</a:t>
          </a:r>
          <a:r>
            <a:rPr lang="en-US" dirty="0"/>
            <a:t> de </a:t>
          </a:r>
          <a:r>
            <a:rPr lang="en-US" dirty="0" err="1"/>
            <a:t>Educação</a:t>
          </a:r>
          <a:r>
            <a:rPr lang="en-US" dirty="0"/>
            <a:t> do </a:t>
          </a:r>
          <a:r>
            <a:rPr lang="en-US" dirty="0" err="1"/>
            <a:t>estado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do Distrito Federal </a:t>
          </a:r>
          <a:r>
            <a:rPr lang="en-US" b="1" dirty="0" err="1">
              <a:solidFill>
                <a:schemeClr val="tx1"/>
              </a:solidFill>
              <a:highlight>
                <a:srgbClr val="FFFF00"/>
              </a:highlight>
            </a:rPr>
            <a:t>depois</a:t>
          </a:r>
          <a:r>
            <a:rPr lang="en-US" b="1" dirty="0">
              <a:solidFill>
                <a:schemeClr val="tx1"/>
              </a:solidFill>
              <a:highlight>
                <a:srgbClr val="FFFF00"/>
              </a:highlight>
            </a:rPr>
            <a:t> de 30 de </a:t>
          </a:r>
          <a:r>
            <a:rPr lang="en-US" b="1" dirty="0" err="1">
              <a:solidFill>
                <a:schemeClr val="tx1"/>
              </a:solidFill>
              <a:highlight>
                <a:srgbClr val="FFFF00"/>
              </a:highlight>
            </a:rPr>
            <a:t>abril</a:t>
          </a:r>
          <a:r>
            <a:rPr lang="en-US" b="1" dirty="0">
              <a:solidFill>
                <a:schemeClr val="tx1"/>
              </a:solidFill>
              <a:highlight>
                <a:srgbClr val="FFFF00"/>
              </a:highlight>
            </a:rPr>
            <a:t> de 2025;</a:t>
          </a:r>
        </a:p>
      </dgm:t>
    </dgm:pt>
    <dgm:pt modelId="{89004E6D-84E5-49F3-A5F3-4F7606358D99}" type="parTrans" cxnId="{EB46D871-4363-4D04-A1A4-16A35AF62046}">
      <dgm:prSet/>
      <dgm:spPr/>
      <dgm:t>
        <a:bodyPr/>
        <a:lstStyle/>
        <a:p>
          <a:endParaRPr lang="en-US"/>
        </a:p>
      </dgm:t>
    </dgm:pt>
    <dgm:pt modelId="{DE499DD6-8C9E-49E6-BFA3-4C3653B5BC0C}" type="sibTrans" cxnId="{EB46D871-4363-4D04-A1A4-16A35AF62046}">
      <dgm:prSet/>
      <dgm:spPr/>
      <dgm:t>
        <a:bodyPr/>
        <a:lstStyle/>
        <a:p>
          <a:endParaRPr lang="en-US"/>
        </a:p>
      </dgm:t>
    </dgm:pt>
    <dgm:pt modelId="{46271D40-4C03-4701-8ED8-1EBD7D4E15D4}">
      <dgm:prSet/>
      <dgm:spPr/>
      <dgm:t>
        <a:bodyPr/>
        <a:lstStyle/>
        <a:p>
          <a:r>
            <a:rPr lang="en-US" dirty="0"/>
            <a:t>IV. O </a:t>
          </a:r>
          <a:r>
            <a:rPr lang="en-US" dirty="0" err="1"/>
            <a:t>autor</a:t>
          </a:r>
          <a:r>
            <a:rPr lang="en-US" dirty="0"/>
            <a:t> </a:t>
          </a:r>
          <a:r>
            <a:rPr lang="en-US" dirty="0" err="1"/>
            <a:t>seja</a:t>
          </a:r>
          <a:r>
            <a:rPr lang="en-US" dirty="0"/>
            <a:t> </a:t>
          </a:r>
          <a:r>
            <a:rPr lang="en-US" dirty="0" err="1"/>
            <a:t>parente</a:t>
          </a:r>
          <a:r>
            <a:rPr lang="en-US" dirty="0"/>
            <a:t> </a:t>
          </a:r>
          <a:r>
            <a:rPr lang="en-US" dirty="0" err="1"/>
            <a:t>até</a:t>
          </a:r>
          <a:r>
            <a:rPr lang="en-US" dirty="0"/>
            <a:t> </a:t>
          </a:r>
          <a:r>
            <a:rPr lang="en-US" dirty="0" err="1"/>
            <a:t>segundo</a:t>
          </a:r>
          <a:r>
            <a:rPr lang="en-US" dirty="0"/>
            <a:t> </a:t>
          </a:r>
          <a:r>
            <a:rPr lang="en-US" dirty="0" err="1"/>
            <a:t>grau</a:t>
          </a:r>
          <a:r>
            <a:rPr lang="en-US" dirty="0"/>
            <a:t>, </a:t>
          </a:r>
          <a:r>
            <a:rPr lang="en-US" dirty="0" err="1"/>
            <a:t>em</a:t>
          </a:r>
          <a:r>
            <a:rPr lang="en-US" dirty="0"/>
            <a:t> </a:t>
          </a:r>
          <a:r>
            <a:rPr lang="en-US" dirty="0" err="1"/>
            <a:t>linha</a:t>
          </a:r>
          <a:r>
            <a:rPr lang="en-US" dirty="0"/>
            <a:t> </a:t>
          </a:r>
          <a:r>
            <a:rPr lang="en-US" dirty="0" err="1"/>
            <a:t>reta</a:t>
          </a:r>
          <a:r>
            <a:rPr lang="en-US" dirty="0"/>
            <a:t>, </a:t>
          </a:r>
          <a:r>
            <a:rPr lang="en-US" dirty="0" err="1"/>
            <a:t>colateral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afim</a:t>
          </a:r>
          <a:r>
            <a:rPr lang="en-US" dirty="0"/>
            <a:t>, de </a:t>
          </a:r>
          <a:r>
            <a:rPr lang="en-US" dirty="0" err="1"/>
            <a:t>senador</a:t>
          </a:r>
          <a:r>
            <a:rPr lang="en-US" dirty="0"/>
            <a:t>, de </a:t>
          </a:r>
          <a:r>
            <a:rPr lang="en-US" dirty="0" err="1"/>
            <a:t>secretário</a:t>
          </a:r>
          <a:r>
            <a:rPr lang="en-US" dirty="0"/>
            <a:t> de </a:t>
          </a:r>
          <a:r>
            <a:rPr lang="en-US" dirty="0" err="1"/>
            <a:t>Educação</a:t>
          </a:r>
          <a:r>
            <a:rPr lang="en-US" dirty="0"/>
            <a:t> do </a:t>
          </a:r>
          <a:r>
            <a:rPr lang="en-US" dirty="0" err="1"/>
            <a:t>seu</a:t>
          </a:r>
          <a:r>
            <a:rPr lang="en-US" dirty="0"/>
            <a:t> </a:t>
          </a:r>
          <a:r>
            <a:rPr lang="en-US" dirty="0" err="1"/>
            <a:t>estado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do DF </a:t>
          </a:r>
          <a:r>
            <a:rPr lang="en-US" dirty="0" err="1"/>
            <a:t>ou</a:t>
          </a:r>
          <a:r>
            <a:rPr lang="en-US" dirty="0"/>
            <a:t> das equipes </a:t>
          </a:r>
          <a:r>
            <a:rPr lang="en-US" dirty="0" err="1"/>
            <a:t>organizadoras</a:t>
          </a:r>
          <a:r>
            <a:rPr lang="en-US" dirty="0"/>
            <a:t> das </a:t>
          </a:r>
          <a:r>
            <a:rPr lang="en-US" dirty="0" err="1"/>
            <a:t>secretarias</a:t>
          </a:r>
          <a:r>
            <a:rPr lang="en-US" dirty="0"/>
            <a:t>.</a:t>
          </a:r>
        </a:p>
      </dgm:t>
    </dgm:pt>
    <dgm:pt modelId="{3B20EEF5-DF73-4C39-B5B1-54BD49702B16}" type="parTrans" cxnId="{E8B0BA21-318C-4A8B-AA94-3655CE005DB7}">
      <dgm:prSet/>
      <dgm:spPr/>
      <dgm:t>
        <a:bodyPr/>
        <a:lstStyle/>
        <a:p>
          <a:endParaRPr lang="en-US"/>
        </a:p>
      </dgm:t>
    </dgm:pt>
    <dgm:pt modelId="{2CB6D15A-B4AB-417F-B773-7A42A74997BD}" type="sibTrans" cxnId="{E8B0BA21-318C-4A8B-AA94-3655CE005DB7}">
      <dgm:prSet/>
      <dgm:spPr/>
      <dgm:t>
        <a:bodyPr/>
        <a:lstStyle/>
        <a:p>
          <a:endParaRPr lang="en-US"/>
        </a:p>
      </dgm:t>
    </dgm:pt>
    <dgm:pt modelId="{1E912A45-0357-4149-8B95-92B1375E3E88}" type="pres">
      <dgm:prSet presAssocID="{EA8D5034-2134-4BD6-A972-8AE75D404BA6}" presName="linear" presStyleCnt="0">
        <dgm:presLayoutVars>
          <dgm:animLvl val="lvl"/>
          <dgm:resizeHandles val="exact"/>
        </dgm:presLayoutVars>
      </dgm:prSet>
      <dgm:spPr/>
    </dgm:pt>
    <dgm:pt modelId="{BC7F6B1C-10CE-47DB-9242-A195F40BEA87}" type="pres">
      <dgm:prSet presAssocID="{8348D0F6-C5F3-45E6-988E-125CEBB246D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76FC556-4238-4AE8-A252-195FABE74876}" type="pres">
      <dgm:prSet presAssocID="{636B6318-B30D-4002-B553-31A504ED5689}" presName="spacer" presStyleCnt="0"/>
      <dgm:spPr/>
    </dgm:pt>
    <dgm:pt modelId="{4C1C0D67-33D5-4AA9-B157-8131C0F9DB44}" type="pres">
      <dgm:prSet presAssocID="{002826D4-F011-49F4-9FE1-44CBD78A383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BCA4CD3-2FCF-4929-A585-E7551FEF28E0}" type="pres">
      <dgm:prSet presAssocID="{DDFB899E-C014-4794-B798-6B027D966F84}" presName="spacer" presStyleCnt="0"/>
      <dgm:spPr/>
    </dgm:pt>
    <dgm:pt modelId="{221238B7-6B03-4783-8BDC-3615FAEC756E}" type="pres">
      <dgm:prSet presAssocID="{FD437353-690E-4A74-BC07-BA8FD57598F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BC0BA37-7D9A-4F20-93E8-580343DA58D0}" type="pres">
      <dgm:prSet presAssocID="{A8601393-0F10-45D0-A074-FF0EC9B45A54}" presName="spacer" presStyleCnt="0"/>
      <dgm:spPr/>
    </dgm:pt>
    <dgm:pt modelId="{D48E1E81-0449-4F5D-AD37-1B3DE73204AB}" type="pres">
      <dgm:prSet presAssocID="{06DB3D76-2FC7-4836-B5CD-6F0CA394E8E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8668BAE-4ED0-48AE-A18F-8D1BD6F56207}" type="pres">
      <dgm:prSet presAssocID="{DE499DD6-8C9E-49E6-BFA3-4C3653B5BC0C}" presName="spacer" presStyleCnt="0"/>
      <dgm:spPr/>
    </dgm:pt>
    <dgm:pt modelId="{68191237-39AF-4CBC-9568-EF1E92EC8B9F}" type="pres">
      <dgm:prSet presAssocID="{46271D40-4C03-4701-8ED8-1EBD7D4E15D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38EFE06-84EA-4C58-A2F2-B25BA1E8A8C4}" type="presOf" srcId="{002826D4-F011-49F4-9FE1-44CBD78A383A}" destId="{4C1C0D67-33D5-4AA9-B157-8131C0F9DB44}" srcOrd="0" destOrd="0" presId="urn:microsoft.com/office/officeart/2005/8/layout/vList2"/>
    <dgm:cxn modelId="{E8B0BA21-318C-4A8B-AA94-3655CE005DB7}" srcId="{EA8D5034-2134-4BD6-A972-8AE75D404BA6}" destId="{46271D40-4C03-4701-8ED8-1EBD7D4E15D4}" srcOrd="4" destOrd="0" parTransId="{3B20EEF5-DF73-4C39-B5B1-54BD49702B16}" sibTransId="{2CB6D15A-B4AB-417F-B773-7A42A74997BD}"/>
    <dgm:cxn modelId="{C04D843A-0676-4E49-8062-0C62280DA6E6}" type="presOf" srcId="{8348D0F6-C5F3-45E6-988E-125CEBB246D8}" destId="{BC7F6B1C-10CE-47DB-9242-A195F40BEA87}" srcOrd="0" destOrd="0" presId="urn:microsoft.com/office/officeart/2005/8/layout/vList2"/>
    <dgm:cxn modelId="{0AD8C76F-B588-43FD-8268-3BF0841EFDD1}" type="presOf" srcId="{06DB3D76-2FC7-4836-B5CD-6F0CA394E8EF}" destId="{D48E1E81-0449-4F5D-AD37-1B3DE73204AB}" srcOrd="0" destOrd="0" presId="urn:microsoft.com/office/officeart/2005/8/layout/vList2"/>
    <dgm:cxn modelId="{EB46D871-4363-4D04-A1A4-16A35AF62046}" srcId="{EA8D5034-2134-4BD6-A972-8AE75D404BA6}" destId="{06DB3D76-2FC7-4836-B5CD-6F0CA394E8EF}" srcOrd="3" destOrd="0" parTransId="{89004E6D-84E5-49F3-A5F3-4F7606358D99}" sibTransId="{DE499DD6-8C9E-49E6-BFA3-4C3653B5BC0C}"/>
    <dgm:cxn modelId="{D6A24393-23F3-4085-9E15-17FA9C12387B}" type="presOf" srcId="{EA8D5034-2134-4BD6-A972-8AE75D404BA6}" destId="{1E912A45-0357-4149-8B95-92B1375E3E88}" srcOrd="0" destOrd="0" presId="urn:microsoft.com/office/officeart/2005/8/layout/vList2"/>
    <dgm:cxn modelId="{FCB9F797-A3C5-4CC0-89FE-4F3F9668D702}" type="presOf" srcId="{46271D40-4C03-4701-8ED8-1EBD7D4E15D4}" destId="{68191237-39AF-4CBC-9568-EF1E92EC8B9F}" srcOrd="0" destOrd="0" presId="urn:microsoft.com/office/officeart/2005/8/layout/vList2"/>
    <dgm:cxn modelId="{7CEBE2A7-CB6D-432B-AE67-DEF1AC7AAE1E}" type="presOf" srcId="{FD437353-690E-4A74-BC07-BA8FD57598FD}" destId="{221238B7-6B03-4783-8BDC-3615FAEC756E}" srcOrd="0" destOrd="0" presId="urn:microsoft.com/office/officeart/2005/8/layout/vList2"/>
    <dgm:cxn modelId="{494285C0-F7D6-4CD1-9296-C845125A1AD6}" srcId="{EA8D5034-2134-4BD6-A972-8AE75D404BA6}" destId="{002826D4-F011-49F4-9FE1-44CBD78A383A}" srcOrd="1" destOrd="0" parTransId="{4B09523B-39C3-4BFA-A9E2-1749896C2B66}" sibTransId="{DDFB899E-C014-4794-B798-6B027D966F84}"/>
    <dgm:cxn modelId="{92D1E5F5-FF14-4D1E-A3C6-535AD8A3FBCA}" srcId="{EA8D5034-2134-4BD6-A972-8AE75D404BA6}" destId="{FD437353-690E-4A74-BC07-BA8FD57598FD}" srcOrd="2" destOrd="0" parTransId="{38A3038A-38A4-40EB-97E6-BABA921A7EF5}" sibTransId="{A8601393-0F10-45D0-A074-FF0EC9B45A54}"/>
    <dgm:cxn modelId="{EA83BFFB-FA77-4F05-BE00-5D9FC6C41788}" srcId="{EA8D5034-2134-4BD6-A972-8AE75D404BA6}" destId="{8348D0F6-C5F3-45E6-988E-125CEBB246D8}" srcOrd="0" destOrd="0" parTransId="{3410BD32-9411-466B-AA83-351321A27225}" sibTransId="{636B6318-B30D-4002-B553-31A504ED5689}"/>
    <dgm:cxn modelId="{C9A2F4C5-27C6-4F6A-A6A6-BB3729A9548B}" type="presParOf" srcId="{1E912A45-0357-4149-8B95-92B1375E3E88}" destId="{BC7F6B1C-10CE-47DB-9242-A195F40BEA87}" srcOrd="0" destOrd="0" presId="urn:microsoft.com/office/officeart/2005/8/layout/vList2"/>
    <dgm:cxn modelId="{756856DB-23A7-4B74-8E01-BC827448E87D}" type="presParOf" srcId="{1E912A45-0357-4149-8B95-92B1375E3E88}" destId="{876FC556-4238-4AE8-A252-195FABE74876}" srcOrd="1" destOrd="0" presId="urn:microsoft.com/office/officeart/2005/8/layout/vList2"/>
    <dgm:cxn modelId="{AC4DF080-F0E6-421D-A7A1-D7943BF41DE6}" type="presParOf" srcId="{1E912A45-0357-4149-8B95-92B1375E3E88}" destId="{4C1C0D67-33D5-4AA9-B157-8131C0F9DB44}" srcOrd="2" destOrd="0" presId="urn:microsoft.com/office/officeart/2005/8/layout/vList2"/>
    <dgm:cxn modelId="{E86B919A-BB39-4AE2-8E74-F72815FC208C}" type="presParOf" srcId="{1E912A45-0357-4149-8B95-92B1375E3E88}" destId="{0BCA4CD3-2FCF-4929-A585-E7551FEF28E0}" srcOrd="3" destOrd="0" presId="urn:microsoft.com/office/officeart/2005/8/layout/vList2"/>
    <dgm:cxn modelId="{FDD612B8-F127-4C16-86C7-3EBAD14BA09F}" type="presParOf" srcId="{1E912A45-0357-4149-8B95-92B1375E3E88}" destId="{221238B7-6B03-4783-8BDC-3615FAEC756E}" srcOrd="4" destOrd="0" presId="urn:microsoft.com/office/officeart/2005/8/layout/vList2"/>
    <dgm:cxn modelId="{7A6C01C1-00AA-4CE0-8406-2C58C7899233}" type="presParOf" srcId="{1E912A45-0357-4149-8B95-92B1375E3E88}" destId="{DBC0BA37-7D9A-4F20-93E8-580343DA58D0}" srcOrd="5" destOrd="0" presId="urn:microsoft.com/office/officeart/2005/8/layout/vList2"/>
    <dgm:cxn modelId="{0F866440-F898-4602-A114-1DC92BB2CC7C}" type="presParOf" srcId="{1E912A45-0357-4149-8B95-92B1375E3E88}" destId="{D48E1E81-0449-4F5D-AD37-1B3DE73204AB}" srcOrd="6" destOrd="0" presId="urn:microsoft.com/office/officeart/2005/8/layout/vList2"/>
    <dgm:cxn modelId="{37B9D313-9BDF-4F0D-AD87-797FF97B25C3}" type="presParOf" srcId="{1E912A45-0357-4149-8B95-92B1375E3E88}" destId="{58668BAE-4ED0-48AE-A18F-8D1BD6F56207}" srcOrd="7" destOrd="0" presId="urn:microsoft.com/office/officeart/2005/8/layout/vList2"/>
    <dgm:cxn modelId="{20E01DEE-7C02-4385-B02A-25C017306285}" type="presParOf" srcId="{1E912A45-0357-4149-8B95-92B1375E3E88}" destId="{68191237-39AF-4CBC-9568-EF1E92EC8B9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AC20A6-B6E8-4F4E-8A23-EA34675468C9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E9B0ACC-15D1-4F34-83F9-07012651A226}">
      <dgm:prSet/>
      <dgm:spPr/>
      <dgm:t>
        <a:bodyPr/>
        <a:lstStyle/>
        <a:p>
          <a:r>
            <a:rPr lang="en-US"/>
            <a:t>Nos </a:t>
          </a:r>
          <a:r>
            <a:rPr lang="en-US" b="1"/>
            <a:t>termos da legislação vigente,</a:t>
          </a:r>
          <a:r>
            <a:rPr lang="en-US"/>
            <a:t> </a:t>
          </a:r>
          <a:r>
            <a:rPr lang="en-US" b="1"/>
            <a:t>será permitido o auxílio na transcrição da redação aos estudantes que, comprovadamente, necessitem de atendimento diferenciado.</a:t>
          </a:r>
          <a:r>
            <a:rPr lang="en-US"/>
            <a:t> </a:t>
          </a:r>
        </a:p>
      </dgm:t>
    </dgm:pt>
    <dgm:pt modelId="{C00AD8BF-D274-4E72-B899-EE60B3DAD6FB}" type="parTrans" cxnId="{9FE48C58-A8B8-4F3E-86AB-DF3C7B6A1CC8}">
      <dgm:prSet/>
      <dgm:spPr/>
      <dgm:t>
        <a:bodyPr/>
        <a:lstStyle/>
        <a:p>
          <a:endParaRPr lang="en-US"/>
        </a:p>
      </dgm:t>
    </dgm:pt>
    <dgm:pt modelId="{7DACC8C8-FA9A-46F6-A3C7-741E5CC14500}" type="sibTrans" cxnId="{9FE48C58-A8B8-4F3E-86AB-DF3C7B6A1CC8}">
      <dgm:prSet/>
      <dgm:spPr/>
      <dgm:t>
        <a:bodyPr/>
        <a:lstStyle/>
        <a:p>
          <a:endParaRPr lang="en-US"/>
        </a:p>
      </dgm:t>
    </dgm:pt>
    <dgm:pt modelId="{98826B83-F6D2-4695-B765-C9499BA91D5F}">
      <dgm:prSet/>
      <dgm:spPr/>
      <dgm:t>
        <a:bodyPr/>
        <a:lstStyle/>
        <a:p>
          <a:r>
            <a:rPr lang="en-US"/>
            <a:t>Nesse caso, </a:t>
          </a:r>
          <a:r>
            <a:rPr lang="en-US" b="1"/>
            <a:t>a escola deve informar na ficha de inscrição qual atendimento diferenciado foi oferecido ao(à) estudante e encaminhar documentos que comprovem a necessidade de atendimento diferenciado declarada. </a:t>
          </a:r>
          <a:endParaRPr lang="en-US"/>
        </a:p>
      </dgm:t>
    </dgm:pt>
    <dgm:pt modelId="{F2C91EAE-B36C-4C31-A958-721C8291EE08}" type="parTrans" cxnId="{54069A7A-C79E-4C62-B61C-6A87A0D2CEB4}">
      <dgm:prSet/>
      <dgm:spPr/>
      <dgm:t>
        <a:bodyPr/>
        <a:lstStyle/>
        <a:p>
          <a:endParaRPr lang="en-US"/>
        </a:p>
      </dgm:t>
    </dgm:pt>
    <dgm:pt modelId="{B4987669-3043-4A22-80B4-D34BE6611FCC}" type="sibTrans" cxnId="{54069A7A-C79E-4C62-B61C-6A87A0D2CEB4}">
      <dgm:prSet/>
      <dgm:spPr/>
      <dgm:t>
        <a:bodyPr/>
        <a:lstStyle/>
        <a:p>
          <a:endParaRPr lang="en-US"/>
        </a:p>
      </dgm:t>
    </dgm:pt>
    <dgm:pt modelId="{27F63BFC-EC89-4DCB-8778-11EA2DA66408}">
      <dgm:prSet/>
      <dgm:spPr/>
      <dgm:t>
        <a:bodyPr/>
        <a:lstStyle/>
        <a:p>
          <a:r>
            <a:rPr lang="en-US" b="1"/>
            <a:t>A folha de redação não deve ter qualquer referência à necessidade de atendimento diferenciado do estudante, sob pena de desclassificação.</a:t>
          </a:r>
          <a:endParaRPr lang="en-US"/>
        </a:p>
      </dgm:t>
    </dgm:pt>
    <dgm:pt modelId="{E27E9AC0-B139-4B2D-83FC-AAA5DB190F56}" type="parTrans" cxnId="{807E9D84-BC9C-439F-9976-3EA40B27F626}">
      <dgm:prSet/>
      <dgm:spPr/>
      <dgm:t>
        <a:bodyPr/>
        <a:lstStyle/>
        <a:p>
          <a:endParaRPr lang="en-US"/>
        </a:p>
      </dgm:t>
    </dgm:pt>
    <dgm:pt modelId="{2F5855B5-419C-420B-AE72-ECBF8057827D}" type="sibTrans" cxnId="{807E9D84-BC9C-439F-9976-3EA40B27F626}">
      <dgm:prSet/>
      <dgm:spPr/>
      <dgm:t>
        <a:bodyPr/>
        <a:lstStyle/>
        <a:p>
          <a:endParaRPr lang="en-US"/>
        </a:p>
      </dgm:t>
    </dgm:pt>
    <dgm:pt modelId="{EAB7B906-FA36-48DD-8F89-1D38C3EBE85F}" type="pres">
      <dgm:prSet presAssocID="{A6AC20A6-B6E8-4F4E-8A23-EA34675468C9}" presName="Name0" presStyleCnt="0">
        <dgm:presLayoutVars>
          <dgm:dir/>
          <dgm:animLvl val="lvl"/>
          <dgm:resizeHandles val="exact"/>
        </dgm:presLayoutVars>
      </dgm:prSet>
      <dgm:spPr/>
    </dgm:pt>
    <dgm:pt modelId="{CA870B86-0416-4129-B4F6-F612EE835ECB}" type="pres">
      <dgm:prSet presAssocID="{27F63BFC-EC89-4DCB-8778-11EA2DA66408}" presName="boxAndChildren" presStyleCnt="0"/>
      <dgm:spPr/>
    </dgm:pt>
    <dgm:pt modelId="{1AAB35C6-BF56-46A8-A8F3-5CF800C4E883}" type="pres">
      <dgm:prSet presAssocID="{27F63BFC-EC89-4DCB-8778-11EA2DA66408}" presName="parentTextBox" presStyleLbl="node1" presStyleIdx="0" presStyleCnt="3"/>
      <dgm:spPr/>
    </dgm:pt>
    <dgm:pt modelId="{071CAE7F-B3D1-47C0-8BBE-C0E24CDA4807}" type="pres">
      <dgm:prSet presAssocID="{B4987669-3043-4A22-80B4-D34BE6611FCC}" presName="sp" presStyleCnt="0"/>
      <dgm:spPr/>
    </dgm:pt>
    <dgm:pt modelId="{F31FA67D-8CC7-4351-AC19-516DF9D3441A}" type="pres">
      <dgm:prSet presAssocID="{98826B83-F6D2-4695-B765-C9499BA91D5F}" presName="arrowAndChildren" presStyleCnt="0"/>
      <dgm:spPr/>
    </dgm:pt>
    <dgm:pt modelId="{97F00919-0BB3-412F-9EA6-F8570A30DCC5}" type="pres">
      <dgm:prSet presAssocID="{98826B83-F6D2-4695-B765-C9499BA91D5F}" presName="parentTextArrow" presStyleLbl="node1" presStyleIdx="1" presStyleCnt="3"/>
      <dgm:spPr/>
    </dgm:pt>
    <dgm:pt modelId="{6F1D2934-87FE-4F2E-9C8D-3929B46A29A1}" type="pres">
      <dgm:prSet presAssocID="{7DACC8C8-FA9A-46F6-A3C7-741E5CC14500}" presName="sp" presStyleCnt="0"/>
      <dgm:spPr/>
    </dgm:pt>
    <dgm:pt modelId="{E384C689-FE82-4AC6-B1D7-0927B346CCF0}" type="pres">
      <dgm:prSet presAssocID="{7E9B0ACC-15D1-4F34-83F9-07012651A226}" presName="arrowAndChildren" presStyleCnt="0"/>
      <dgm:spPr/>
    </dgm:pt>
    <dgm:pt modelId="{3141EAD5-E06F-4B24-852F-68A955BA862F}" type="pres">
      <dgm:prSet presAssocID="{7E9B0ACC-15D1-4F34-83F9-07012651A226}" presName="parentTextArrow" presStyleLbl="node1" presStyleIdx="2" presStyleCnt="3"/>
      <dgm:spPr/>
    </dgm:pt>
  </dgm:ptLst>
  <dgm:cxnLst>
    <dgm:cxn modelId="{CAFC3B74-C8D0-49A2-A37D-1F7E627B4417}" type="presOf" srcId="{27F63BFC-EC89-4DCB-8778-11EA2DA66408}" destId="{1AAB35C6-BF56-46A8-A8F3-5CF800C4E883}" srcOrd="0" destOrd="0" presId="urn:microsoft.com/office/officeart/2005/8/layout/process4"/>
    <dgm:cxn modelId="{9FE48C58-A8B8-4F3E-86AB-DF3C7B6A1CC8}" srcId="{A6AC20A6-B6E8-4F4E-8A23-EA34675468C9}" destId="{7E9B0ACC-15D1-4F34-83F9-07012651A226}" srcOrd="0" destOrd="0" parTransId="{C00AD8BF-D274-4E72-B899-EE60B3DAD6FB}" sibTransId="{7DACC8C8-FA9A-46F6-A3C7-741E5CC14500}"/>
    <dgm:cxn modelId="{54069A7A-C79E-4C62-B61C-6A87A0D2CEB4}" srcId="{A6AC20A6-B6E8-4F4E-8A23-EA34675468C9}" destId="{98826B83-F6D2-4695-B765-C9499BA91D5F}" srcOrd="1" destOrd="0" parTransId="{F2C91EAE-B36C-4C31-A958-721C8291EE08}" sibTransId="{B4987669-3043-4A22-80B4-D34BE6611FCC}"/>
    <dgm:cxn modelId="{807E9D84-BC9C-439F-9976-3EA40B27F626}" srcId="{A6AC20A6-B6E8-4F4E-8A23-EA34675468C9}" destId="{27F63BFC-EC89-4DCB-8778-11EA2DA66408}" srcOrd="2" destOrd="0" parTransId="{E27E9AC0-B139-4B2D-83FC-AAA5DB190F56}" sibTransId="{2F5855B5-419C-420B-AE72-ECBF8057827D}"/>
    <dgm:cxn modelId="{4F7A00A0-A665-4A74-84DB-AB6A555BA89D}" type="presOf" srcId="{7E9B0ACC-15D1-4F34-83F9-07012651A226}" destId="{3141EAD5-E06F-4B24-852F-68A955BA862F}" srcOrd="0" destOrd="0" presId="urn:microsoft.com/office/officeart/2005/8/layout/process4"/>
    <dgm:cxn modelId="{E867C5A8-3E96-4937-8B52-6B8087E16DB6}" type="presOf" srcId="{A6AC20A6-B6E8-4F4E-8A23-EA34675468C9}" destId="{EAB7B906-FA36-48DD-8F89-1D38C3EBE85F}" srcOrd="0" destOrd="0" presId="urn:microsoft.com/office/officeart/2005/8/layout/process4"/>
    <dgm:cxn modelId="{D2EF42AA-36AF-4078-AD70-348420B52A02}" type="presOf" srcId="{98826B83-F6D2-4695-B765-C9499BA91D5F}" destId="{97F00919-0BB3-412F-9EA6-F8570A30DCC5}" srcOrd="0" destOrd="0" presId="urn:microsoft.com/office/officeart/2005/8/layout/process4"/>
    <dgm:cxn modelId="{866529D1-D385-4663-8E50-DADDA9833368}" type="presParOf" srcId="{EAB7B906-FA36-48DD-8F89-1D38C3EBE85F}" destId="{CA870B86-0416-4129-B4F6-F612EE835ECB}" srcOrd="0" destOrd="0" presId="urn:microsoft.com/office/officeart/2005/8/layout/process4"/>
    <dgm:cxn modelId="{442A4908-9606-4BB3-9E57-6432DD4A787A}" type="presParOf" srcId="{CA870B86-0416-4129-B4F6-F612EE835ECB}" destId="{1AAB35C6-BF56-46A8-A8F3-5CF800C4E883}" srcOrd="0" destOrd="0" presId="urn:microsoft.com/office/officeart/2005/8/layout/process4"/>
    <dgm:cxn modelId="{F65BA52E-E569-4C4E-8141-A173D3086DE1}" type="presParOf" srcId="{EAB7B906-FA36-48DD-8F89-1D38C3EBE85F}" destId="{071CAE7F-B3D1-47C0-8BBE-C0E24CDA4807}" srcOrd="1" destOrd="0" presId="urn:microsoft.com/office/officeart/2005/8/layout/process4"/>
    <dgm:cxn modelId="{78A1F674-2C67-4873-A5DB-6D05FFCF422D}" type="presParOf" srcId="{EAB7B906-FA36-48DD-8F89-1D38C3EBE85F}" destId="{F31FA67D-8CC7-4351-AC19-516DF9D3441A}" srcOrd="2" destOrd="0" presId="urn:microsoft.com/office/officeart/2005/8/layout/process4"/>
    <dgm:cxn modelId="{21A08506-D730-4E57-BD45-2FB0E57BD41A}" type="presParOf" srcId="{F31FA67D-8CC7-4351-AC19-516DF9D3441A}" destId="{97F00919-0BB3-412F-9EA6-F8570A30DCC5}" srcOrd="0" destOrd="0" presId="urn:microsoft.com/office/officeart/2005/8/layout/process4"/>
    <dgm:cxn modelId="{A3F79D81-C255-4EEE-AD59-AC2B15F64F29}" type="presParOf" srcId="{EAB7B906-FA36-48DD-8F89-1D38C3EBE85F}" destId="{6F1D2934-87FE-4F2E-9C8D-3929B46A29A1}" srcOrd="3" destOrd="0" presId="urn:microsoft.com/office/officeart/2005/8/layout/process4"/>
    <dgm:cxn modelId="{3DB72D26-9F1C-4D5F-9BA4-FD82643DE727}" type="presParOf" srcId="{EAB7B906-FA36-48DD-8F89-1D38C3EBE85F}" destId="{E384C689-FE82-4AC6-B1D7-0927B346CCF0}" srcOrd="4" destOrd="0" presId="urn:microsoft.com/office/officeart/2005/8/layout/process4"/>
    <dgm:cxn modelId="{E61B41FB-9340-41C2-B0D7-CC3419FCC96C}" type="presParOf" srcId="{E384C689-FE82-4AC6-B1D7-0927B346CCF0}" destId="{3141EAD5-E06F-4B24-852F-68A955BA862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7922D-FD1E-460C-BBE1-D52CDE5753D9}">
      <dsp:nvSpPr>
        <dsp:cNvPr id="0" name=""/>
        <dsp:cNvSpPr/>
      </dsp:nvSpPr>
      <dsp:spPr>
        <a:xfrm>
          <a:off x="7564115" y="5624"/>
          <a:ext cx="1332184" cy="8659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/>
            <a:t>As redações inscritas no Concurso de Redação deverão ser elaboradas segundo os seguinte critérios técnicos: </a:t>
          </a:r>
          <a:endParaRPr lang="en-US" sz="800" kern="1200"/>
        </a:p>
      </dsp:txBody>
      <dsp:txXfrm>
        <a:off x="7606386" y="47895"/>
        <a:ext cx="1247642" cy="781377"/>
      </dsp:txXfrm>
    </dsp:sp>
    <dsp:sp modelId="{62049B8F-F530-49B0-82DC-0CDBEA517F17}">
      <dsp:nvSpPr>
        <dsp:cNvPr id="0" name=""/>
        <dsp:cNvSpPr/>
      </dsp:nvSpPr>
      <dsp:spPr>
        <a:xfrm>
          <a:off x="5227895" y="438584"/>
          <a:ext cx="6004624" cy="6004624"/>
        </a:xfrm>
        <a:custGeom>
          <a:avLst/>
          <a:gdLst/>
          <a:ahLst/>
          <a:cxnLst/>
          <a:rect l="0" t="0" r="0" b="0"/>
          <a:pathLst>
            <a:path>
              <a:moveTo>
                <a:pt x="3858365" y="124630"/>
              </a:moveTo>
              <a:arcTo wR="3002312" hR="3002312" stAng="17194002" swAng="679790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BECD40-A4D2-4E69-BAE0-EF7488DB5CA5}">
      <dsp:nvSpPr>
        <dsp:cNvPr id="0" name=""/>
        <dsp:cNvSpPr/>
      </dsp:nvSpPr>
      <dsp:spPr>
        <a:xfrm>
          <a:off x="9687070" y="884981"/>
          <a:ext cx="1332184" cy="86591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I. Abordar o tema “Emergência Climática: pense no futuro, aja no presente”; </a:t>
          </a:r>
        </a:p>
      </dsp:txBody>
      <dsp:txXfrm>
        <a:off x="9729341" y="927252"/>
        <a:ext cx="1247642" cy="781377"/>
      </dsp:txXfrm>
    </dsp:sp>
    <dsp:sp modelId="{0B2661CC-47E0-4989-8AD9-6265E46E8BD3}">
      <dsp:nvSpPr>
        <dsp:cNvPr id="0" name=""/>
        <dsp:cNvSpPr/>
      </dsp:nvSpPr>
      <dsp:spPr>
        <a:xfrm>
          <a:off x="5227895" y="438584"/>
          <a:ext cx="6004624" cy="6004624"/>
        </a:xfrm>
        <a:custGeom>
          <a:avLst/>
          <a:gdLst/>
          <a:ahLst/>
          <a:cxnLst/>
          <a:rect l="0" t="0" r="0" b="0"/>
          <a:pathLst>
            <a:path>
              <a:moveTo>
                <a:pt x="5625450" y="1541825"/>
              </a:moveTo>
              <a:arcTo wR="3002312" hR="3002312" stAng="19853534" swAng="940058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674735-F719-4A0D-B855-19E88C67859A}">
      <dsp:nvSpPr>
        <dsp:cNvPr id="0" name=""/>
        <dsp:cNvSpPr/>
      </dsp:nvSpPr>
      <dsp:spPr>
        <a:xfrm>
          <a:off x="10566427" y="3007936"/>
          <a:ext cx="1332184" cy="86591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II. Ser inédita, não podendo ter sido publicada em quaisquer mídias ou inscrita em concursos anteriores; </a:t>
          </a:r>
        </a:p>
      </dsp:txBody>
      <dsp:txXfrm>
        <a:off x="10608698" y="3050207"/>
        <a:ext cx="1247642" cy="781377"/>
      </dsp:txXfrm>
    </dsp:sp>
    <dsp:sp modelId="{B829EB09-CEED-4385-9C39-280B7C34C51B}">
      <dsp:nvSpPr>
        <dsp:cNvPr id="0" name=""/>
        <dsp:cNvSpPr/>
      </dsp:nvSpPr>
      <dsp:spPr>
        <a:xfrm>
          <a:off x="5227895" y="438584"/>
          <a:ext cx="6004624" cy="6004624"/>
        </a:xfrm>
        <a:custGeom>
          <a:avLst/>
          <a:gdLst/>
          <a:ahLst/>
          <a:cxnLst/>
          <a:rect l="0" t="0" r="0" b="0"/>
          <a:pathLst>
            <a:path>
              <a:moveTo>
                <a:pt x="5922400" y="3700137"/>
              </a:moveTo>
              <a:arcTo wR="3002312" hR="3002312" stAng="806409" swAng="940058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0A9737-F745-42B6-B29D-20F1C3FA4D3B}">
      <dsp:nvSpPr>
        <dsp:cNvPr id="0" name=""/>
        <dsp:cNvSpPr/>
      </dsp:nvSpPr>
      <dsp:spPr>
        <a:xfrm>
          <a:off x="9687070" y="5130891"/>
          <a:ext cx="1332184" cy="86591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III. Ser, quanto à tipologia, um texto dissertativo-argumentativo;</a:t>
          </a:r>
        </a:p>
      </dsp:txBody>
      <dsp:txXfrm>
        <a:off x="9729341" y="5173162"/>
        <a:ext cx="1247642" cy="781377"/>
      </dsp:txXfrm>
    </dsp:sp>
    <dsp:sp modelId="{49A333DD-2634-4B5B-8851-EDF4F9C26914}">
      <dsp:nvSpPr>
        <dsp:cNvPr id="0" name=""/>
        <dsp:cNvSpPr/>
      </dsp:nvSpPr>
      <dsp:spPr>
        <a:xfrm>
          <a:off x="5227895" y="438584"/>
          <a:ext cx="6004624" cy="6004624"/>
        </a:xfrm>
        <a:custGeom>
          <a:avLst/>
          <a:gdLst/>
          <a:ahLst/>
          <a:cxnLst/>
          <a:rect l="0" t="0" r="0" b="0"/>
          <a:pathLst>
            <a:path>
              <a:moveTo>
                <a:pt x="4407022" y="5655737"/>
              </a:moveTo>
              <a:arcTo wR="3002312" hR="3002312" stAng="3726208" swAng="679790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F7148E-B28B-4ECA-AD4D-F8B856EFA09F}">
      <dsp:nvSpPr>
        <dsp:cNvPr id="0" name=""/>
        <dsp:cNvSpPr/>
      </dsp:nvSpPr>
      <dsp:spPr>
        <a:xfrm>
          <a:off x="7564115" y="6010248"/>
          <a:ext cx="1332184" cy="86591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IV. Não ter identificação do(a) estudante nem da escola no corpo do texto; </a:t>
          </a:r>
        </a:p>
      </dsp:txBody>
      <dsp:txXfrm>
        <a:off x="7606386" y="6052519"/>
        <a:ext cx="1247642" cy="781377"/>
      </dsp:txXfrm>
    </dsp:sp>
    <dsp:sp modelId="{E28BBD07-8F03-470F-847A-1C43A6A95DCD}">
      <dsp:nvSpPr>
        <dsp:cNvPr id="0" name=""/>
        <dsp:cNvSpPr/>
      </dsp:nvSpPr>
      <dsp:spPr>
        <a:xfrm>
          <a:off x="5227895" y="438584"/>
          <a:ext cx="6004624" cy="6004624"/>
        </a:xfrm>
        <a:custGeom>
          <a:avLst/>
          <a:gdLst/>
          <a:ahLst/>
          <a:cxnLst/>
          <a:rect l="0" t="0" r="0" b="0"/>
          <a:pathLst>
            <a:path>
              <a:moveTo>
                <a:pt x="2146258" y="5879993"/>
              </a:moveTo>
              <a:arcTo wR="3002312" hR="3002312" stAng="6394002" swAng="679790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E606E5-E83E-4861-B8EB-7A882C846986}">
      <dsp:nvSpPr>
        <dsp:cNvPr id="0" name=""/>
        <dsp:cNvSpPr/>
      </dsp:nvSpPr>
      <dsp:spPr>
        <a:xfrm>
          <a:off x="5441160" y="5130891"/>
          <a:ext cx="1332184" cy="8659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V. Não ter título; </a:t>
          </a:r>
        </a:p>
      </dsp:txBody>
      <dsp:txXfrm>
        <a:off x="5483431" y="5173162"/>
        <a:ext cx="1247642" cy="781377"/>
      </dsp:txXfrm>
    </dsp:sp>
    <dsp:sp modelId="{C6029B37-FD42-41CD-A883-1D8899B36D5E}">
      <dsp:nvSpPr>
        <dsp:cNvPr id="0" name=""/>
        <dsp:cNvSpPr/>
      </dsp:nvSpPr>
      <dsp:spPr>
        <a:xfrm>
          <a:off x="5227895" y="438584"/>
          <a:ext cx="6004624" cy="6004624"/>
        </a:xfrm>
        <a:custGeom>
          <a:avLst/>
          <a:gdLst/>
          <a:ahLst/>
          <a:cxnLst/>
          <a:rect l="0" t="0" r="0" b="0"/>
          <a:pathLst>
            <a:path>
              <a:moveTo>
                <a:pt x="379173" y="4462798"/>
              </a:moveTo>
              <a:arcTo wR="3002312" hR="3002312" stAng="9053534" swAng="940058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4C988E-2AD0-4A71-A784-376DB12481BF}">
      <dsp:nvSpPr>
        <dsp:cNvPr id="0" name=""/>
        <dsp:cNvSpPr/>
      </dsp:nvSpPr>
      <dsp:spPr>
        <a:xfrm>
          <a:off x="4561803" y="3007936"/>
          <a:ext cx="1332184" cy="86591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VI. Ter, no mínimo, 20 linhas e, no máximo, 30 linhas; </a:t>
          </a:r>
        </a:p>
      </dsp:txBody>
      <dsp:txXfrm>
        <a:off x="4604074" y="3050207"/>
        <a:ext cx="1247642" cy="781377"/>
      </dsp:txXfrm>
    </dsp:sp>
    <dsp:sp modelId="{687B16E5-6842-4AC9-9C12-D51A6C923776}">
      <dsp:nvSpPr>
        <dsp:cNvPr id="0" name=""/>
        <dsp:cNvSpPr/>
      </dsp:nvSpPr>
      <dsp:spPr>
        <a:xfrm>
          <a:off x="5227895" y="438584"/>
          <a:ext cx="6004624" cy="6004624"/>
        </a:xfrm>
        <a:custGeom>
          <a:avLst/>
          <a:gdLst/>
          <a:ahLst/>
          <a:cxnLst/>
          <a:rect l="0" t="0" r="0" b="0"/>
          <a:pathLst>
            <a:path>
              <a:moveTo>
                <a:pt x="82223" y="2304486"/>
              </a:moveTo>
              <a:arcTo wR="3002312" hR="3002312" stAng="11606409" swAng="940058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B7BED-0911-4CB3-AE97-F5137AD3CB89}">
      <dsp:nvSpPr>
        <dsp:cNvPr id="0" name=""/>
        <dsp:cNvSpPr/>
      </dsp:nvSpPr>
      <dsp:spPr>
        <a:xfrm>
          <a:off x="5441160" y="884981"/>
          <a:ext cx="1332184" cy="86591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VII. Ser manuscrita pelo(a) próprio(a) estudante;</a:t>
          </a:r>
        </a:p>
      </dsp:txBody>
      <dsp:txXfrm>
        <a:off x="5483431" y="927252"/>
        <a:ext cx="1247642" cy="781377"/>
      </dsp:txXfrm>
    </dsp:sp>
    <dsp:sp modelId="{B22C0C33-917A-4FDD-9092-E94516C58B2D}">
      <dsp:nvSpPr>
        <dsp:cNvPr id="0" name=""/>
        <dsp:cNvSpPr/>
      </dsp:nvSpPr>
      <dsp:spPr>
        <a:xfrm>
          <a:off x="5227895" y="438584"/>
          <a:ext cx="6004624" cy="6004624"/>
        </a:xfrm>
        <a:custGeom>
          <a:avLst/>
          <a:gdLst/>
          <a:ahLst/>
          <a:cxnLst/>
          <a:rect l="0" t="0" r="0" b="0"/>
          <a:pathLst>
            <a:path>
              <a:moveTo>
                <a:pt x="1597601" y="348886"/>
              </a:moveTo>
              <a:arcTo wR="3002312" hR="3002312" stAng="14526208" swAng="679790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95BACF-2A9E-4939-9D3C-F9184E4FFCFF}">
      <dsp:nvSpPr>
        <dsp:cNvPr id="0" name=""/>
        <dsp:cNvSpPr/>
      </dsp:nvSpPr>
      <dsp:spPr>
        <a:xfrm>
          <a:off x="0" y="0"/>
          <a:ext cx="8974836" cy="9720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VIII. Ser legível; </a:t>
          </a:r>
        </a:p>
      </dsp:txBody>
      <dsp:txXfrm>
        <a:off x="28470" y="28470"/>
        <a:ext cx="7812215" cy="915087"/>
      </dsp:txXfrm>
    </dsp:sp>
    <dsp:sp modelId="{4CFBD656-C77E-412C-81A6-1CAC477DF552}">
      <dsp:nvSpPr>
        <dsp:cNvPr id="0" name=""/>
        <dsp:cNvSpPr/>
      </dsp:nvSpPr>
      <dsp:spPr>
        <a:xfrm>
          <a:off x="670198" y="1107031"/>
          <a:ext cx="8974836" cy="9720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IX. Estar em língua portuguesa, em conformidade com o Acordo Ortográfico da Língua Portuguesa; </a:t>
          </a:r>
        </a:p>
      </dsp:txBody>
      <dsp:txXfrm>
        <a:off x="698668" y="1135501"/>
        <a:ext cx="7615879" cy="915087"/>
      </dsp:txXfrm>
    </dsp:sp>
    <dsp:sp modelId="{681D06F2-0A75-4628-A906-632E7403F0C2}">
      <dsp:nvSpPr>
        <dsp:cNvPr id="0" name=""/>
        <dsp:cNvSpPr/>
      </dsp:nvSpPr>
      <dsp:spPr>
        <a:xfrm>
          <a:off x="1340397" y="2214063"/>
          <a:ext cx="8974836" cy="9720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X. Ser escrita com caneta azul ou preta; </a:t>
          </a:r>
        </a:p>
      </dsp:txBody>
      <dsp:txXfrm>
        <a:off x="1368867" y="2242533"/>
        <a:ext cx="7615879" cy="915087"/>
      </dsp:txXfrm>
    </dsp:sp>
    <dsp:sp modelId="{E1CC2600-73C0-4F18-B96B-6F8CC9F4DCCD}">
      <dsp:nvSpPr>
        <dsp:cNvPr id="0" name=""/>
        <dsp:cNvSpPr/>
      </dsp:nvSpPr>
      <dsp:spPr>
        <a:xfrm>
          <a:off x="2010596" y="3321094"/>
          <a:ext cx="8974836" cy="9720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XI. Ser apresentada na folha de redação oficial disponível no site: senado.leg.br/jovemsenador: </a:t>
          </a:r>
        </a:p>
      </dsp:txBody>
      <dsp:txXfrm>
        <a:off x="2039066" y="3349564"/>
        <a:ext cx="7615879" cy="915087"/>
      </dsp:txXfrm>
    </dsp:sp>
    <dsp:sp modelId="{6EFF0835-7BF1-4C92-9CC7-87E1C266A693}">
      <dsp:nvSpPr>
        <dsp:cNvPr id="0" name=""/>
        <dsp:cNvSpPr/>
      </dsp:nvSpPr>
      <dsp:spPr>
        <a:xfrm>
          <a:off x="2680795" y="4428126"/>
          <a:ext cx="8974836" cy="97202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XII. Não ter rasuras, exceto se com um traço simples e sem parênteses.</a:t>
          </a:r>
        </a:p>
      </dsp:txBody>
      <dsp:txXfrm>
        <a:off x="2709265" y="4456596"/>
        <a:ext cx="7615879" cy="915087"/>
      </dsp:txXfrm>
    </dsp:sp>
    <dsp:sp modelId="{408A0636-0081-4353-A61A-B3C2FE1E7973}">
      <dsp:nvSpPr>
        <dsp:cNvPr id="0" name=""/>
        <dsp:cNvSpPr/>
      </dsp:nvSpPr>
      <dsp:spPr>
        <a:xfrm>
          <a:off x="8343018" y="710120"/>
          <a:ext cx="631818" cy="63181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8485177" y="710120"/>
        <a:ext cx="347500" cy="475443"/>
      </dsp:txXfrm>
    </dsp:sp>
    <dsp:sp modelId="{8E7A0F5F-D18E-4A8E-A9E9-28E1CA78BED6}">
      <dsp:nvSpPr>
        <dsp:cNvPr id="0" name=""/>
        <dsp:cNvSpPr/>
      </dsp:nvSpPr>
      <dsp:spPr>
        <a:xfrm>
          <a:off x="9013217" y="1817151"/>
          <a:ext cx="631818" cy="63181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9155376" y="1817151"/>
        <a:ext cx="347500" cy="475443"/>
      </dsp:txXfrm>
    </dsp:sp>
    <dsp:sp modelId="{83980A80-EB50-4324-BD57-FE01D333EDEF}">
      <dsp:nvSpPr>
        <dsp:cNvPr id="0" name=""/>
        <dsp:cNvSpPr/>
      </dsp:nvSpPr>
      <dsp:spPr>
        <a:xfrm>
          <a:off x="9683416" y="2907982"/>
          <a:ext cx="631818" cy="63181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9825575" y="2907982"/>
        <a:ext cx="347500" cy="475443"/>
      </dsp:txXfrm>
    </dsp:sp>
    <dsp:sp modelId="{CB735133-BAF4-4AA6-AD65-E8D6246EAC16}">
      <dsp:nvSpPr>
        <dsp:cNvPr id="0" name=""/>
        <dsp:cNvSpPr/>
      </dsp:nvSpPr>
      <dsp:spPr>
        <a:xfrm>
          <a:off x="10353615" y="4025814"/>
          <a:ext cx="631818" cy="63181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10495774" y="4025814"/>
        <a:ext cx="347500" cy="4754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F6B1C-10CE-47DB-9242-A195F40BEA87}">
      <dsp:nvSpPr>
        <dsp:cNvPr id="0" name=""/>
        <dsp:cNvSpPr/>
      </dsp:nvSpPr>
      <dsp:spPr>
        <a:xfrm>
          <a:off x="0" y="59203"/>
          <a:ext cx="11247642" cy="12662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solidFill>
                <a:schemeClr val="tx1"/>
              </a:solidFill>
            </a:rPr>
            <a:t>Será</a:t>
          </a:r>
          <a:r>
            <a:rPr lang="en-US" sz="2800" b="1" kern="1200" dirty="0">
              <a:solidFill>
                <a:schemeClr val="tx1"/>
              </a:solidFill>
            </a:rPr>
            <a:t> </a:t>
          </a:r>
          <a:r>
            <a:rPr lang="en-US" sz="2800" b="1" kern="1200" dirty="0" err="1">
              <a:solidFill>
                <a:schemeClr val="tx1"/>
              </a:solidFill>
            </a:rPr>
            <a:t>desclassificada</a:t>
          </a:r>
          <a:r>
            <a:rPr lang="en-US" sz="2800" b="1" kern="1200" dirty="0">
              <a:solidFill>
                <a:schemeClr val="tx1"/>
              </a:solidFill>
            </a:rPr>
            <a:t> a </a:t>
          </a:r>
          <a:r>
            <a:rPr lang="en-US" sz="2800" b="1" kern="1200" dirty="0" err="1">
              <a:solidFill>
                <a:schemeClr val="tx1"/>
              </a:solidFill>
            </a:rPr>
            <a:t>redação</a:t>
          </a:r>
          <a:r>
            <a:rPr lang="en-US" sz="2800" b="1" kern="1200" dirty="0">
              <a:solidFill>
                <a:schemeClr val="tx1"/>
              </a:solidFill>
            </a:rPr>
            <a:t> que </a:t>
          </a:r>
          <a:r>
            <a:rPr lang="en-US" sz="2800" b="1" kern="1200" dirty="0" err="1">
              <a:solidFill>
                <a:schemeClr val="tx1"/>
              </a:solidFill>
            </a:rPr>
            <a:t>não</a:t>
          </a:r>
          <a:r>
            <a:rPr lang="en-US" sz="2800" b="1" kern="1200" dirty="0">
              <a:solidFill>
                <a:schemeClr val="tx1"/>
              </a:solidFill>
            </a:rPr>
            <a:t> </a:t>
          </a:r>
          <a:r>
            <a:rPr lang="en-US" sz="2800" b="1" kern="1200" dirty="0" err="1">
              <a:solidFill>
                <a:schemeClr val="tx1"/>
              </a:solidFill>
            </a:rPr>
            <a:t>atenda</a:t>
          </a:r>
          <a:r>
            <a:rPr lang="en-US" sz="2800" b="1" kern="1200" dirty="0">
              <a:solidFill>
                <a:schemeClr val="tx1"/>
              </a:solidFill>
            </a:rPr>
            <a:t> </a:t>
          </a:r>
          <a:r>
            <a:rPr lang="en-US" sz="2800" b="1" kern="1200" dirty="0" err="1">
              <a:solidFill>
                <a:schemeClr val="tx1"/>
              </a:solidFill>
            </a:rPr>
            <a:t>às</a:t>
          </a:r>
          <a:r>
            <a:rPr lang="en-US" sz="2800" b="1" kern="1200" dirty="0">
              <a:solidFill>
                <a:schemeClr val="tx1"/>
              </a:solidFill>
            </a:rPr>
            <a:t> </a:t>
          </a:r>
          <a:r>
            <a:rPr lang="en-US" sz="2800" b="1" kern="1200" dirty="0" err="1">
              <a:solidFill>
                <a:schemeClr val="tx1"/>
              </a:solidFill>
            </a:rPr>
            <a:t>condições</a:t>
          </a:r>
          <a:r>
            <a:rPr lang="en-US" sz="2800" b="1" kern="1200" dirty="0">
              <a:solidFill>
                <a:schemeClr val="tx1"/>
              </a:solidFill>
            </a:rPr>
            <a:t> </a:t>
          </a:r>
          <a:r>
            <a:rPr lang="en-US" sz="2800" b="1" kern="1200" dirty="0" err="1">
              <a:solidFill>
                <a:schemeClr val="tx1"/>
              </a:solidFill>
            </a:rPr>
            <a:t>acima</a:t>
          </a:r>
          <a:r>
            <a:rPr lang="en-US" sz="2800" b="1" kern="1200" dirty="0">
              <a:solidFill>
                <a:schemeClr val="tx1"/>
              </a:solidFill>
            </a:rPr>
            <a:t> e que: </a:t>
          </a:r>
        </a:p>
      </dsp:txBody>
      <dsp:txXfrm>
        <a:off x="61812" y="121015"/>
        <a:ext cx="11124018" cy="1142608"/>
      </dsp:txXfrm>
    </dsp:sp>
    <dsp:sp modelId="{4C1C0D67-33D5-4AA9-B157-8131C0F9DB44}">
      <dsp:nvSpPr>
        <dsp:cNvPr id="0" name=""/>
        <dsp:cNvSpPr/>
      </dsp:nvSpPr>
      <dsp:spPr>
        <a:xfrm>
          <a:off x="0" y="1394555"/>
          <a:ext cx="11247642" cy="1266232"/>
        </a:xfrm>
        <a:prstGeom prst="roundRect">
          <a:avLst/>
        </a:prstGeom>
        <a:solidFill>
          <a:schemeClr val="accent2">
            <a:hueOff val="-101803"/>
            <a:satOff val="-873"/>
            <a:lumOff val="-5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I. Seja </a:t>
          </a:r>
          <a:r>
            <a:rPr lang="en-US" sz="2400" kern="1200" dirty="0" err="1"/>
            <a:t>caso</a:t>
          </a:r>
          <a:r>
            <a:rPr lang="en-US" sz="2400" kern="1200" dirty="0"/>
            <a:t> de </a:t>
          </a:r>
          <a:r>
            <a:rPr lang="en-US" sz="2400" kern="1200" dirty="0" err="1"/>
            <a:t>plágio</a:t>
          </a:r>
          <a:r>
            <a:rPr lang="en-US" sz="2400" kern="1200" dirty="0"/>
            <a:t> </a:t>
          </a:r>
          <a:r>
            <a:rPr lang="en-US" sz="2400" kern="1200" dirty="0" err="1"/>
            <a:t>ou</a:t>
          </a:r>
          <a:r>
            <a:rPr lang="en-US" sz="2400" kern="1200" dirty="0"/>
            <a:t> </a:t>
          </a:r>
          <a:r>
            <a:rPr lang="en-US" sz="2400" kern="1200" dirty="0" err="1"/>
            <a:t>fraude</a:t>
          </a:r>
          <a:r>
            <a:rPr lang="en-US" sz="2400" kern="1200" dirty="0"/>
            <a:t> </a:t>
          </a:r>
          <a:r>
            <a:rPr lang="en-US" sz="2400" kern="1200" dirty="0" err="1"/>
            <a:t>comprovados</a:t>
          </a:r>
          <a:r>
            <a:rPr lang="en-US" sz="2400" kern="1200" dirty="0"/>
            <a:t>; </a:t>
          </a:r>
        </a:p>
      </dsp:txBody>
      <dsp:txXfrm>
        <a:off x="61812" y="1456367"/>
        <a:ext cx="11124018" cy="1142608"/>
      </dsp:txXfrm>
    </dsp:sp>
    <dsp:sp modelId="{221238B7-6B03-4783-8BDC-3615FAEC756E}">
      <dsp:nvSpPr>
        <dsp:cNvPr id="0" name=""/>
        <dsp:cNvSpPr/>
      </dsp:nvSpPr>
      <dsp:spPr>
        <a:xfrm>
          <a:off x="0" y="2729908"/>
          <a:ext cx="11247642" cy="1266232"/>
        </a:xfrm>
        <a:prstGeom prst="roundRect">
          <a:avLst/>
        </a:prstGeom>
        <a:solidFill>
          <a:schemeClr val="accent2">
            <a:hueOff val="-203606"/>
            <a:satOff val="-1745"/>
            <a:lumOff val="-115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II. </a:t>
          </a:r>
          <a:r>
            <a:rPr lang="en-US" sz="2400" kern="1200" dirty="0" err="1"/>
            <a:t>Identifique</a:t>
          </a:r>
          <a:r>
            <a:rPr lang="en-US" sz="2400" kern="1200" dirty="0"/>
            <a:t> o(a) </a:t>
          </a:r>
          <a:r>
            <a:rPr lang="en-US" sz="2400" kern="1200" dirty="0" err="1"/>
            <a:t>estudante</a:t>
          </a:r>
          <a:r>
            <a:rPr lang="en-US" sz="2400" kern="1200" dirty="0"/>
            <a:t> </a:t>
          </a:r>
          <a:r>
            <a:rPr lang="en-US" sz="2400" kern="1200" dirty="0" err="1"/>
            <a:t>ou</a:t>
          </a:r>
          <a:r>
            <a:rPr lang="en-US" sz="2400" kern="1200" dirty="0"/>
            <a:t> a </a:t>
          </a:r>
          <a:r>
            <a:rPr lang="en-US" sz="2400" kern="1200" dirty="0" err="1"/>
            <a:t>escola</a:t>
          </a:r>
          <a:r>
            <a:rPr lang="en-US" sz="2400" kern="1200" dirty="0"/>
            <a:t> </a:t>
          </a:r>
          <a:r>
            <a:rPr lang="en-US" sz="2400" kern="1200" dirty="0" err="1"/>
            <a:t>por</a:t>
          </a:r>
          <a:r>
            <a:rPr lang="en-US" sz="2400" kern="1200" dirty="0"/>
            <a:t> </a:t>
          </a:r>
          <a:r>
            <a:rPr lang="en-US" sz="2400" kern="1200" dirty="0" err="1"/>
            <a:t>assinatura</a:t>
          </a:r>
          <a:r>
            <a:rPr lang="en-US" sz="2400" kern="1200" dirty="0"/>
            <a:t>, </a:t>
          </a:r>
          <a:r>
            <a:rPr lang="en-US" sz="2400" kern="1200" dirty="0" err="1"/>
            <a:t>pseudônimo</a:t>
          </a:r>
          <a:r>
            <a:rPr lang="en-US" sz="2400" kern="1200" dirty="0"/>
            <a:t>, </a:t>
          </a:r>
          <a:r>
            <a:rPr lang="en-US" sz="2400" kern="1200" dirty="0" err="1"/>
            <a:t>desenho</a:t>
          </a:r>
          <a:r>
            <a:rPr lang="en-US" sz="2400" kern="1200" dirty="0"/>
            <a:t>, </a:t>
          </a:r>
          <a:r>
            <a:rPr lang="en-US" sz="2400" kern="1200" dirty="0" err="1"/>
            <a:t>rasura</a:t>
          </a:r>
          <a:r>
            <a:rPr lang="en-US" sz="2400" kern="1200" dirty="0"/>
            <a:t>, </a:t>
          </a:r>
          <a:r>
            <a:rPr lang="en-US" sz="2400" kern="1200" dirty="0" err="1"/>
            <a:t>carimbo</a:t>
          </a:r>
          <a:r>
            <a:rPr lang="en-US" sz="2400" kern="1200" dirty="0"/>
            <a:t>, </a:t>
          </a:r>
          <a:r>
            <a:rPr lang="en-US" sz="2400" kern="1200" dirty="0" err="1"/>
            <a:t>referência</a:t>
          </a:r>
          <a:r>
            <a:rPr lang="en-US" sz="2400" kern="1200" dirty="0"/>
            <a:t> </a:t>
          </a:r>
          <a:r>
            <a:rPr lang="en-US" sz="2400" kern="1200" dirty="0" err="1"/>
            <a:t>direta</a:t>
          </a:r>
          <a:r>
            <a:rPr lang="en-US" sz="2400" kern="1200" dirty="0"/>
            <a:t> </a:t>
          </a:r>
          <a:r>
            <a:rPr lang="en-US" sz="2400" kern="1200" dirty="0" err="1"/>
            <a:t>ou</a:t>
          </a:r>
          <a:r>
            <a:rPr lang="en-US" sz="2400" kern="1200" dirty="0"/>
            <a:t> </a:t>
          </a:r>
          <a:r>
            <a:rPr lang="en-US" sz="2400" kern="1200" dirty="0" err="1"/>
            <a:t>indireta</a:t>
          </a:r>
          <a:r>
            <a:rPr lang="en-US" sz="2400" kern="1200" dirty="0"/>
            <a:t> </a:t>
          </a:r>
          <a:r>
            <a:rPr lang="en-US" sz="2400" kern="1200" dirty="0" err="1"/>
            <a:t>ou</a:t>
          </a:r>
          <a:r>
            <a:rPr lang="en-US" sz="2400" kern="1200" dirty="0"/>
            <a:t> </a:t>
          </a:r>
          <a:r>
            <a:rPr lang="en-US" sz="2400" kern="1200" dirty="0" err="1"/>
            <a:t>marca</a:t>
          </a:r>
          <a:r>
            <a:rPr lang="en-US" sz="2400" kern="1200" dirty="0"/>
            <a:t> </a:t>
          </a:r>
          <a:r>
            <a:rPr lang="en-US" sz="2400" kern="1200" dirty="0" err="1"/>
            <a:t>identificadora</a:t>
          </a:r>
          <a:r>
            <a:rPr lang="en-US" sz="2400" kern="1200" dirty="0"/>
            <a:t> fora do campo </a:t>
          </a:r>
          <a:r>
            <a:rPr lang="en-US" sz="2400" kern="1200" dirty="0" err="1"/>
            <a:t>específico</a:t>
          </a:r>
          <a:r>
            <a:rPr lang="en-US" sz="2400" kern="1200" dirty="0"/>
            <a:t>; </a:t>
          </a:r>
        </a:p>
      </dsp:txBody>
      <dsp:txXfrm>
        <a:off x="61812" y="2791720"/>
        <a:ext cx="11124018" cy="1142608"/>
      </dsp:txXfrm>
    </dsp:sp>
    <dsp:sp modelId="{D48E1E81-0449-4F5D-AD37-1B3DE73204AB}">
      <dsp:nvSpPr>
        <dsp:cNvPr id="0" name=""/>
        <dsp:cNvSpPr/>
      </dsp:nvSpPr>
      <dsp:spPr>
        <a:xfrm>
          <a:off x="0" y="4065260"/>
          <a:ext cx="11247642" cy="1266232"/>
        </a:xfrm>
        <a:prstGeom prst="roundRect">
          <a:avLst/>
        </a:prstGeom>
        <a:solidFill>
          <a:schemeClr val="accent2">
            <a:hueOff val="-305410"/>
            <a:satOff val="-2618"/>
            <a:lumOff val="-1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III. Seja </a:t>
          </a:r>
          <a:r>
            <a:rPr lang="en-US" sz="2400" kern="1200" dirty="0" err="1"/>
            <a:t>enviada</a:t>
          </a:r>
          <a:r>
            <a:rPr lang="en-US" sz="2400" kern="1200" dirty="0"/>
            <a:t> para a </a:t>
          </a:r>
          <a:r>
            <a:rPr lang="en-US" sz="2400" kern="1200" dirty="0" err="1"/>
            <a:t>Secretaria</a:t>
          </a:r>
          <a:r>
            <a:rPr lang="en-US" sz="2400" kern="1200" dirty="0"/>
            <a:t> de </a:t>
          </a:r>
          <a:r>
            <a:rPr lang="en-US" sz="2400" kern="1200" dirty="0" err="1"/>
            <a:t>Educação</a:t>
          </a:r>
          <a:r>
            <a:rPr lang="en-US" sz="2400" kern="1200" dirty="0"/>
            <a:t> do </a:t>
          </a:r>
          <a:r>
            <a:rPr lang="en-US" sz="2400" kern="1200" dirty="0" err="1"/>
            <a:t>estado</a:t>
          </a:r>
          <a:r>
            <a:rPr lang="en-US" sz="2400" kern="1200" dirty="0"/>
            <a:t> </a:t>
          </a:r>
          <a:r>
            <a:rPr lang="en-US" sz="2400" kern="1200" dirty="0" err="1"/>
            <a:t>ou</a:t>
          </a:r>
          <a:r>
            <a:rPr lang="en-US" sz="2400" kern="1200" dirty="0"/>
            <a:t> do Distrito Federal </a:t>
          </a:r>
          <a:r>
            <a:rPr lang="en-US" sz="2400" b="1" kern="1200" dirty="0" err="1">
              <a:solidFill>
                <a:schemeClr val="tx1"/>
              </a:solidFill>
              <a:highlight>
                <a:srgbClr val="FFFF00"/>
              </a:highlight>
            </a:rPr>
            <a:t>depois</a:t>
          </a:r>
          <a:r>
            <a:rPr lang="en-US" sz="2400" b="1" kern="1200" dirty="0">
              <a:solidFill>
                <a:schemeClr val="tx1"/>
              </a:solidFill>
              <a:highlight>
                <a:srgbClr val="FFFF00"/>
              </a:highlight>
            </a:rPr>
            <a:t> de 30 de </a:t>
          </a:r>
          <a:r>
            <a:rPr lang="en-US" sz="2400" b="1" kern="1200" dirty="0" err="1">
              <a:solidFill>
                <a:schemeClr val="tx1"/>
              </a:solidFill>
              <a:highlight>
                <a:srgbClr val="FFFF00"/>
              </a:highlight>
            </a:rPr>
            <a:t>abril</a:t>
          </a:r>
          <a:r>
            <a:rPr lang="en-US" sz="2400" b="1" kern="1200" dirty="0">
              <a:solidFill>
                <a:schemeClr val="tx1"/>
              </a:solidFill>
              <a:highlight>
                <a:srgbClr val="FFFF00"/>
              </a:highlight>
            </a:rPr>
            <a:t> de 2025;</a:t>
          </a:r>
        </a:p>
      </dsp:txBody>
      <dsp:txXfrm>
        <a:off x="61812" y="4127072"/>
        <a:ext cx="11124018" cy="1142608"/>
      </dsp:txXfrm>
    </dsp:sp>
    <dsp:sp modelId="{68191237-39AF-4CBC-9568-EF1E92EC8B9F}">
      <dsp:nvSpPr>
        <dsp:cNvPr id="0" name=""/>
        <dsp:cNvSpPr/>
      </dsp:nvSpPr>
      <dsp:spPr>
        <a:xfrm>
          <a:off x="0" y="5400613"/>
          <a:ext cx="11247642" cy="1266232"/>
        </a:xfrm>
        <a:prstGeom prst="roundRect">
          <a:avLst/>
        </a:prstGeom>
        <a:solidFill>
          <a:schemeClr val="accent2">
            <a:hueOff val="-407213"/>
            <a:satOff val="-3490"/>
            <a:lumOff val="-2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IV. O </a:t>
          </a:r>
          <a:r>
            <a:rPr lang="en-US" sz="2400" kern="1200" dirty="0" err="1"/>
            <a:t>autor</a:t>
          </a:r>
          <a:r>
            <a:rPr lang="en-US" sz="2400" kern="1200" dirty="0"/>
            <a:t> </a:t>
          </a:r>
          <a:r>
            <a:rPr lang="en-US" sz="2400" kern="1200" dirty="0" err="1"/>
            <a:t>seja</a:t>
          </a:r>
          <a:r>
            <a:rPr lang="en-US" sz="2400" kern="1200" dirty="0"/>
            <a:t> </a:t>
          </a:r>
          <a:r>
            <a:rPr lang="en-US" sz="2400" kern="1200" dirty="0" err="1"/>
            <a:t>parente</a:t>
          </a:r>
          <a:r>
            <a:rPr lang="en-US" sz="2400" kern="1200" dirty="0"/>
            <a:t> </a:t>
          </a:r>
          <a:r>
            <a:rPr lang="en-US" sz="2400" kern="1200" dirty="0" err="1"/>
            <a:t>até</a:t>
          </a:r>
          <a:r>
            <a:rPr lang="en-US" sz="2400" kern="1200" dirty="0"/>
            <a:t> </a:t>
          </a:r>
          <a:r>
            <a:rPr lang="en-US" sz="2400" kern="1200" dirty="0" err="1"/>
            <a:t>segundo</a:t>
          </a:r>
          <a:r>
            <a:rPr lang="en-US" sz="2400" kern="1200" dirty="0"/>
            <a:t> </a:t>
          </a:r>
          <a:r>
            <a:rPr lang="en-US" sz="2400" kern="1200" dirty="0" err="1"/>
            <a:t>grau</a:t>
          </a:r>
          <a:r>
            <a:rPr lang="en-US" sz="2400" kern="1200" dirty="0"/>
            <a:t>, </a:t>
          </a:r>
          <a:r>
            <a:rPr lang="en-US" sz="2400" kern="1200" dirty="0" err="1"/>
            <a:t>em</a:t>
          </a:r>
          <a:r>
            <a:rPr lang="en-US" sz="2400" kern="1200" dirty="0"/>
            <a:t> </a:t>
          </a:r>
          <a:r>
            <a:rPr lang="en-US" sz="2400" kern="1200" dirty="0" err="1"/>
            <a:t>linha</a:t>
          </a:r>
          <a:r>
            <a:rPr lang="en-US" sz="2400" kern="1200" dirty="0"/>
            <a:t> </a:t>
          </a:r>
          <a:r>
            <a:rPr lang="en-US" sz="2400" kern="1200" dirty="0" err="1"/>
            <a:t>reta</a:t>
          </a:r>
          <a:r>
            <a:rPr lang="en-US" sz="2400" kern="1200" dirty="0"/>
            <a:t>, </a:t>
          </a:r>
          <a:r>
            <a:rPr lang="en-US" sz="2400" kern="1200" dirty="0" err="1"/>
            <a:t>colateral</a:t>
          </a:r>
          <a:r>
            <a:rPr lang="en-US" sz="2400" kern="1200" dirty="0"/>
            <a:t> </a:t>
          </a:r>
          <a:r>
            <a:rPr lang="en-US" sz="2400" kern="1200" dirty="0" err="1"/>
            <a:t>ou</a:t>
          </a:r>
          <a:r>
            <a:rPr lang="en-US" sz="2400" kern="1200" dirty="0"/>
            <a:t> </a:t>
          </a:r>
          <a:r>
            <a:rPr lang="en-US" sz="2400" kern="1200" dirty="0" err="1"/>
            <a:t>afim</a:t>
          </a:r>
          <a:r>
            <a:rPr lang="en-US" sz="2400" kern="1200" dirty="0"/>
            <a:t>, de </a:t>
          </a:r>
          <a:r>
            <a:rPr lang="en-US" sz="2400" kern="1200" dirty="0" err="1"/>
            <a:t>senador</a:t>
          </a:r>
          <a:r>
            <a:rPr lang="en-US" sz="2400" kern="1200" dirty="0"/>
            <a:t>, de </a:t>
          </a:r>
          <a:r>
            <a:rPr lang="en-US" sz="2400" kern="1200" dirty="0" err="1"/>
            <a:t>secretário</a:t>
          </a:r>
          <a:r>
            <a:rPr lang="en-US" sz="2400" kern="1200" dirty="0"/>
            <a:t> de </a:t>
          </a:r>
          <a:r>
            <a:rPr lang="en-US" sz="2400" kern="1200" dirty="0" err="1"/>
            <a:t>Educação</a:t>
          </a:r>
          <a:r>
            <a:rPr lang="en-US" sz="2400" kern="1200" dirty="0"/>
            <a:t> do </a:t>
          </a:r>
          <a:r>
            <a:rPr lang="en-US" sz="2400" kern="1200" dirty="0" err="1"/>
            <a:t>seu</a:t>
          </a:r>
          <a:r>
            <a:rPr lang="en-US" sz="2400" kern="1200" dirty="0"/>
            <a:t> </a:t>
          </a:r>
          <a:r>
            <a:rPr lang="en-US" sz="2400" kern="1200" dirty="0" err="1"/>
            <a:t>estado</a:t>
          </a:r>
          <a:r>
            <a:rPr lang="en-US" sz="2400" kern="1200" dirty="0"/>
            <a:t> </a:t>
          </a:r>
          <a:r>
            <a:rPr lang="en-US" sz="2400" kern="1200" dirty="0" err="1"/>
            <a:t>ou</a:t>
          </a:r>
          <a:r>
            <a:rPr lang="en-US" sz="2400" kern="1200" dirty="0"/>
            <a:t> do DF </a:t>
          </a:r>
          <a:r>
            <a:rPr lang="en-US" sz="2400" kern="1200" dirty="0" err="1"/>
            <a:t>ou</a:t>
          </a:r>
          <a:r>
            <a:rPr lang="en-US" sz="2400" kern="1200" dirty="0"/>
            <a:t> das equipes </a:t>
          </a:r>
          <a:r>
            <a:rPr lang="en-US" sz="2400" kern="1200" dirty="0" err="1"/>
            <a:t>organizadoras</a:t>
          </a:r>
          <a:r>
            <a:rPr lang="en-US" sz="2400" kern="1200" dirty="0"/>
            <a:t> das </a:t>
          </a:r>
          <a:r>
            <a:rPr lang="en-US" sz="2400" kern="1200" dirty="0" err="1"/>
            <a:t>secretarias</a:t>
          </a:r>
          <a:r>
            <a:rPr lang="en-US" sz="2400" kern="1200" dirty="0"/>
            <a:t>.</a:t>
          </a:r>
        </a:p>
      </dsp:txBody>
      <dsp:txXfrm>
        <a:off x="61812" y="5462425"/>
        <a:ext cx="11124018" cy="11426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B35C6-BF56-46A8-A8F3-5CF800C4E883}">
      <dsp:nvSpPr>
        <dsp:cNvPr id="0" name=""/>
        <dsp:cNvSpPr/>
      </dsp:nvSpPr>
      <dsp:spPr>
        <a:xfrm>
          <a:off x="0" y="4538226"/>
          <a:ext cx="11295844" cy="14895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A folha de redação não deve ter qualquer referência à necessidade de atendimento diferenciado do estudante, sob pena de desclassificação.</a:t>
          </a:r>
          <a:endParaRPr lang="en-US" sz="2600" kern="1200"/>
        </a:p>
      </dsp:txBody>
      <dsp:txXfrm>
        <a:off x="0" y="4538226"/>
        <a:ext cx="11295844" cy="1489547"/>
      </dsp:txXfrm>
    </dsp:sp>
    <dsp:sp modelId="{97F00919-0BB3-412F-9EA6-F8570A30DCC5}">
      <dsp:nvSpPr>
        <dsp:cNvPr id="0" name=""/>
        <dsp:cNvSpPr/>
      </dsp:nvSpPr>
      <dsp:spPr>
        <a:xfrm rot="10800000">
          <a:off x="0" y="2269645"/>
          <a:ext cx="11295844" cy="2290923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Nesse caso, </a:t>
          </a:r>
          <a:r>
            <a:rPr lang="en-US" sz="2600" b="1" kern="1200"/>
            <a:t>a escola deve informar na ficha de inscrição qual atendimento diferenciado foi oferecido ao(à) estudante e encaminhar documentos que comprovem a necessidade de atendimento diferenciado declarada. </a:t>
          </a:r>
          <a:endParaRPr lang="en-US" sz="2600" kern="1200"/>
        </a:p>
      </dsp:txBody>
      <dsp:txXfrm rot="10800000">
        <a:off x="0" y="2269645"/>
        <a:ext cx="11295844" cy="1488573"/>
      </dsp:txXfrm>
    </dsp:sp>
    <dsp:sp modelId="{3141EAD5-E06F-4B24-852F-68A955BA862F}">
      <dsp:nvSpPr>
        <dsp:cNvPr id="0" name=""/>
        <dsp:cNvSpPr/>
      </dsp:nvSpPr>
      <dsp:spPr>
        <a:xfrm rot="10800000">
          <a:off x="0" y="1065"/>
          <a:ext cx="11295844" cy="2290923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Nos </a:t>
          </a:r>
          <a:r>
            <a:rPr lang="en-US" sz="2600" b="1" kern="1200"/>
            <a:t>termos da legislação vigente,</a:t>
          </a:r>
          <a:r>
            <a:rPr lang="en-US" sz="2600" kern="1200"/>
            <a:t> </a:t>
          </a:r>
          <a:r>
            <a:rPr lang="en-US" sz="2600" b="1" kern="1200"/>
            <a:t>será permitido o auxílio na transcrição da redação aos estudantes que, comprovadamente, necessitem de atendimento diferenciado.</a:t>
          </a:r>
          <a:r>
            <a:rPr lang="en-US" sz="2600" kern="1200"/>
            <a:t> </a:t>
          </a:r>
        </a:p>
      </dsp:txBody>
      <dsp:txXfrm rot="10800000">
        <a:off x="0" y="1065"/>
        <a:ext cx="11295844" cy="14885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1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99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4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5/8/2025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49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5/8/2025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4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5/8/2025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3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5/8/2025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4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5/8/2025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95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5/8/2025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4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03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02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42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G0_mdo4w3WI" TargetMode="External"/><Relationship Id="rId3" Type="http://schemas.openxmlformats.org/officeDocument/2006/relationships/hyperlink" Target="https://repositorio.educacao.sp.gov.br/midia" TargetMode="External"/><Relationship Id="rId7" Type="http://schemas.openxmlformats.org/officeDocument/2006/relationships/hyperlink" Target="https://www.youtube.com/watch?v=rnqPScPyLOk" TargetMode="External"/><Relationship Id="rId2" Type="http://schemas.openxmlformats.org/officeDocument/2006/relationships/hyperlink" Target="https://www.corrijame.com.br/redacao-dissertativa/redacao-dissertativa-argumentativa-o-guia-definitivo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12.senado.leg.br/jovemsenador" TargetMode="External"/><Relationship Id="rId5" Type="http://schemas.openxmlformats.org/officeDocument/2006/relationships/hyperlink" Target="https://www12.senado.leg.br/jovemsenador/home/arquivos/guia-redacao-2025.pdf" TargetMode="External"/><Relationship Id="rId4" Type="http://schemas.openxmlformats.org/officeDocument/2006/relationships/hyperlink" Target="https://www12.senado.leg.br/noticias/entenda-o-assunto/cop#:~:text=Participam%20da%20confer%C3%AAncia%20todos%20os,realizada%20em%20Baku%2C%20no%20Azerbaij%C3%A3o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7">
            <a:extLst>
              <a:ext uri="{FF2B5EF4-FFF2-40B4-BE49-F238E27FC236}">
                <a16:creationId xmlns:a16="http://schemas.microsoft.com/office/drawing/2014/main" id="{341BFA31-6544-45C2-9DA0-9E1C5E0B1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9218" y="821077"/>
            <a:ext cx="4453508" cy="3823570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>
                <a:ea typeface="+mj-lt"/>
                <a:cs typeface="+mj-lt"/>
              </a:rPr>
              <a:t>Tema: “</a:t>
            </a:r>
            <a:r>
              <a:rPr lang="de-DE" sz="2400" b="1" err="1">
                <a:ea typeface="+mj-lt"/>
                <a:cs typeface="+mj-lt"/>
              </a:rPr>
              <a:t>Emergência</a:t>
            </a:r>
            <a:r>
              <a:rPr lang="de-DE" sz="2400" b="1" dirty="0">
                <a:ea typeface="+mj-lt"/>
                <a:cs typeface="+mj-lt"/>
              </a:rPr>
              <a:t> </a:t>
            </a:r>
            <a:r>
              <a:rPr lang="de-DE" sz="2400" b="1" err="1">
                <a:ea typeface="+mj-lt"/>
                <a:cs typeface="+mj-lt"/>
              </a:rPr>
              <a:t>Climática</a:t>
            </a:r>
            <a:r>
              <a:rPr lang="de-DE" sz="2400" b="1" dirty="0">
                <a:ea typeface="+mj-lt"/>
                <a:cs typeface="+mj-lt"/>
              </a:rPr>
              <a:t>: pense </a:t>
            </a:r>
            <a:r>
              <a:rPr lang="de-DE" sz="2400" b="1" err="1">
                <a:ea typeface="+mj-lt"/>
                <a:cs typeface="+mj-lt"/>
              </a:rPr>
              <a:t>no</a:t>
            </a:r>
            <a:r>
              <a:rPr lang="de-DE" sz="2400" b="1" dirty="0">
                <a:ea typeface="+mj-lt"/>
                <a:cs typeface="+mj-lt"/>
              </a:rPr>
              <a:t> </a:t>
            </a:r>
            <a:r>
              <a:rPr lang="de-DE" sz="2400" b="1" err="1">
                <a:ea typeface="+mj-lt"/>
                <a:cs typeface="+mj-lt"/>
              </a:rPr>
              <a:t>futuro</a:t>
            </a:r>
            <a:r>
              <a:rPr lang="de-DE" sz="2400" b="1" dirty="0">
                <a:ea typeface="+mj-lt"/>
                <a:cs typeface="+mj-lt"/>
              </a:rPr>
              <a:t>, </a:t>
            </a:r>
            <a:r>
              <a:rPr lang="de-DE" sz="2400" b="1" err="1">
                <a:ea typeface="+mj-lt"/>
                <a:cs typeface="+mj-lt"/>
              </a:rPr>
              <a:t>aja</a:t>
            </a:r>
            <a:r>
              <a:rPr lang="de-DE" sz="2400" b="1" dirty="0">
                <a:ea typeface="+mj-lt"/>
                <a:cs typeface="+mj-lt"/>
              </a:rPr>
              <a:t> </a:t>
            </a:r>
            <a:r>
              <a:rPr lang="de-DE" sz="2400" b="1" err="1">
                <a:ea typeface="+mj-lt"/>
                <a:cs typeface="+mj-lt"/>
              </a:rPr>
              <a:t>no</a:t>
            </a:r>
            <a:r>
              <a:rPr lang="de-DE" sz="2400" b="1" dirty="0">
                <a:ea typeface="+mj-lt"/>
                <a:cs typeface="+mj-lt"/>
              </a:rPr>
              <a:t> </a:t>
            </a:r>
            <a:r>
              <a:rPr lang="de-DE" sz="2400" b="1" err="1">
                <a:ea typeface="+mj-lt"/>
                <a:cs typeface="+mj-lt"/>
              </a:rPr>
              <a:t>presente</a:t>
            </a:r>
            <a:r>
              <a:rPr lang="de-DE" sz="2400" b="1" dirty="0">
                <a:ea typeface="+mj-lt"/>
                <a:cs typeface="+mj-lt"/>
              </a:rPr>
              <a:t>”. </a:t>
            </a:r>
            <a:br>
              <a:rPr lang="de-DE" sz="2400" b="1" dirty="0">
                <a:ea typeface="+mj-lt"/>
                <a:cs typeface="+mj-lt"/>
              </a:rPr>
            </a:br>
            <a:br>
              <a:rPr lang="de-DE" sz="2400" dirty="0">
                <a:ea typeface="+mj-lt"/>
                <a:cs typeface="+mj-lt"/>
              </a:rPr>
            </a:br>
            <a:r>
              <a:rPr lang="de-DE" sz="2400" b="1" err="1">
                <a:ea typeface="+mj-lt"/>
                <a:cs typeface="+mj-lt"/>
              </a:rPr>
              <a:t>Modalidade</a:t>
            </a:r>
            <a:r>
              <a:rPr lang="de-DE" sz="2400" b="1" dirty="0">
                <a:ea typeface="+mj-lt"/>
                <a:cs typeface="+mj-lt"/>
              </a:rPr>
              <a:t>:</a:t>
            </a:r>
            <a:r>
              <a:rPr lang="de-DE" sz="2400" dirty="0">
                <a:ea typeface="+mj-lt"/>
                <a:cs typeface="+mj-lt"/>
              </a:rPr>
              <a:t> </a:t>
            </a:r>
            <a:r>
              <a:rPr lang="de-DE" sz="2400" err="1">
                <a:ea typeface="+mj-lt"/>
                <a:cs typeface="+mj-lt"/>
              </a:rPr>
              <a:t>Texto</a:t>
            </a:r>
            <a:r>
              <a:rPr lang="de-DE" sz="2400" dirty="0">
                <a:ea typeface="+mj-lt"/>
                <a:cs typeface="+mj-lt"/>
              </a:rPr>
              <a:t> </a:t>
            </a:r>
            <a:r>
              <a:rPr lang="de-DE" sz="2400" err="1">
                <a:ea typeface="+mj-lt"/>
                <a:cs typeface="+mj-lt"/>
              </a:rPr>
              <a:t>dissertativo-argumentativo</a:t>
            </a:r>
            <a:r>
              <a:rPr lang="de-DE" sz="4000" dirty="0">
                <a:ea typeface="+mj-lt"/>
                <a:cs typeface="+mj-lt"/>
              </a:rPr>
              <a:t>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04088" y="4781176"/>
            <a:ext cx="3434260" cy="1010024"/>
          </a:xfrm>
        </p:spPr>
        <p:txBody>
          <a:bodyPr>
            <a:normAutofit/>
          </a:bodyPr>
          <a:lstStyle/>
          <a:p>
            <a:r>
              <a:rPr lang="de-DE" sz="1800" b="1" err="1">
                <a:highlight>
                  <a:srgbClr val="FFFF00"/>
                </a:highlight>
              </a:rPr>
              <a:t>Inscrição</a:t>
            </a:r>
            <a:r>
              <a:rPr lang="de-DE" sz="1800" b="1" dirty="0">
                <a:highlight>
                  <a:srgbClr val="FFFF00"/>
                </a:highlight>
              </a:rPr>
              <a:t> </a:t>
            </a:r>
            <a:r>
              <a:rPr lang="de-DE" sz="1800" b="1" err="1">
                <a:highlight>
                  <a:srgbClr val="FFFF00"/>
                </a:highlight>
              </a:rPr>
              <a:t>até</a:t>
            </a:r>
            <a:r>
              <a:rPr lang="de-DE" sz="1800" b="1" dirty="0">
                <a:highlight>
                  <a:srgbClr val="FFFF00"/>
                </a:highlight>
              </a:rPr>
              <a:t> 25/04 (</a:t>
            </a:r>
            <a:r>
              <a:rPr lang="de-DE" sz="1800" b="1" err="1">
                <a:highlight>
                  <a:srgbClr val="FFFF00"/>
                </a:highlight>
              </a:rPr>
              <a:t>sexta-feira</a:t>
            </a:r>
            <a:r>
              <a:rPr lang="de-DE" sz="1800" b="1" dirty="0">
                <a:highlight>
                  <a:srgbClr val="FFFF00"/>
                </a:highlight>
              </a:rPr>
              <a:t>)</a:t>
            </a:r>
          </a:p>
          <a:p>
            <a:endParaRPr lang="de-DE" sz="1800" dirty="0"/>
          </a:p>
        </p:txBody>
      </p:sp>
      <p:cxnSp>
        <p:nvCxnSpPr>
          <p:cNvPr id="23" name="Straight Connector 19">
            <a:extLst>
              <a:ext uri="{FF2B5EF4-FFF2-40B4-BE49-F238E27FC236}">
                <a16:creationId xmlns:a16="http://schemas.microsoft.com/office/drawing/2014/main" id="{5431863F-9EC6-47DD-9DC5-E7970365B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50713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Cores pastéis gradientes vistas de cima">
            <a:extLst>
              <a:ext uri="{FF2B5EF4-FFF2-40B4-BE49-F238E27FC236}">
                <a16:creationId xmlns:a16="http://schemas.microsoft.com/office/drawing/2014/main" id="{EFAF2A49-AF10-5367-AA0E-329D2F3088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867" r="23645"/>
          <a:stretch/>
        </p:blipFill>
        <p:spPr>
          <a:xfrm>
            <a:off x="4867132" y="723900"/>
            <a:ext cx="3281647" cy="5410197"/>
          </a:xfrm>
          <a:prstGeom prst="rect">
            <a:avLst/>
          </a:prstGeom>
        </p:spPr>
      </p:pic>
      <p:pic>
        <p:nvPicPr>
          <p:cNvPr id="5" name="Imagem 4" descr="Pessoas posando para foto em fundo azul&#10;&#10;O conteúdo gerado por IA pode estar incorreto.">
            <a:extLst>
              <a:ext uri="{FF2B5EF4-FFF2-40B4-BE49-F238E27FC236}">
                <a16:creationId xmlns:a16="http://schemas.microsoft.com/office/drawing/2014/main" id="{914087D4-877E-C644-7EE0-DA2025241F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56" r="9905" b="-4"/>
          <a:stretch/>
        </p:blipFill>
        <p:spPr>
          <a:xfrm>
            <a:off x="8144284" y="723900"/>
            <a:ext cx="3244775" cy="541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ADD27CF-4CE1-2871-1ABA-40FCA4D03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538488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aixaDeTexto 1">
            <a:extLst>
              <a:ext uri="{FF2B5EF4-FFF2-40B4-BE49-F238E27FC236}">
                <a16:creationId xmlns:a16="http://schemas.microsoft.com/office/drawing/2014/main" id="{04E396F8-6075-C511-7D73-06ED902E2D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4875910"/>
              </p:ext>
            </p:extLst>
          </p:nvPr>
        </p:nvGraphicFramePr>
        <p:xfrm>
          <a:off x="-2300056" y="-21440"/>
          <a:ext cx="16460416" cy="6881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9829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30054E3-542F-2255-DE73-5D52D45FF64F}"/>
              </a:ext>
            </a:extLst>
          </p:cNvPr>
          <p:cNvSpPr txBox="1"/>
          <p:nvPr/>
        </p:nvSpPr>
        <p:spPr>
          <a:xfrm>
            <a:off x="213308" y="268638"/>
            <a:ext cx="11831396" cy="97442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cap="all" spc="30">
                <a:latin typeface="+mj-lt"/>
                <a:ea typeface="+mj-ea"/>
                <a:cs typeface="+mj-cs"/>
              </a:rPr>
              <a:t>As </a:t>
            </a:r>
            <a:r>
              <a:rPr lang="en-US" sz="2500" b="1" cap="all" spc="30" err="1">
                <a:latin typeface="+mj-lt"/>
                <a:ea typeface="+mj-ea"/>
                <a:cs typeface="+mj-cs"/>
              </a:rPr>
              <a:t>redações</a:t>
            </a:r>
            <a:r>
              <a:rPr lang="en-US" sz="2500" b="1" cap="all" spc="30">
                <a:latin typeface="+mj-lt"/>
                <a:ea typeface="+mj-ea"/>
                <a:cs typeface="+mj-cs"/>
              </a:rPr>
              <a:t> </a:t>
            </a:r>
            <a:r>
              <a:rPr lang="en-US" sz="2500" b="1" cap="all" spc="30" err="1">
                <a:latin typeface="+mj-lt"/>
                <a:ea typeface="+mj-ea"/>
                <a:cs typeface="+mj-cs"/>
              </a:rPr>
              <a:t>inscritas</a:t>
            </a:r>
            <a:r>
              <a:rPr lang="en-US" sz="2500" b="1" cap="all" spc="30">
                <a:latin typeface="+mj-lt"/>
                <a:ea typeface="+mj-ea"/>
                <a:cs typeface="+mj-cs"/>
              </a:rPr>
              <a:t> no Concurso de </a:t>
            </a:r>
            <a:r>
              <a:rPr lang="en-US" sz="2500" b="1" cap="all" spc="30" err="1">
                <a:latin typeface="+mj-lt"/>
                <a:ea typeface="+mj-ea"/>
                <a:cs typeface="+mj-cs"/>
              </a:rPr>
              <a:t>Redação</a:t>
            </a:r>
            <a:r>
              <a:rPr lang="en-US" sz="2500" b="1" cap="all" spc="30">
                <a:latin typeface="+mj-lt"/>
                <a:ea typeface="+mj-ea"/>
                <a:cs typeface="+mj-cs"/>
              </a:rPr>
              <a:t> </a:t>
            </a:r>
            <a:r>
              <a:rPr lang="en-US" sz="2500" b="1" cap="all" spc="30" err="1">
                <a:latin typeface="+mj-lt"/>
                <a:ea typeface="+mj-ea"/>
                <a:cs typeface="+mj-cs"/>
              </a:rPr>
              <a:t>deverão</a:t>
            </a:r>
            <a:r>
              <a:rPr lang="en-US" sz="2500" b="1" cap="all" spc="30">
                <a:latin typeface="+mj-lt"/>
                <a:ea typeface="+mj-ea"/>
                <a:cs typeface="+mj-cs"/>
              </a:rPr>
              <a:t> ser </a:t>
            </a:r>
            <a:r>
              <a:rPr lang="en-US" sz="2500" b="1" cap="all" spc="30" err="1">
                <a:latin typeface="+mj-lt"/>
                <a:ea typeface="+mj-ea"/>
                <a:cs typeface="+mj-cs"/>
              </a:rPr>
              <a:t>elaboradas</a:t>
            </a:r>
            <a:r>
              <a:rPr lang="en-US" sz="2500" b="1" cap="all" spc="30">
                <a:latin typeface="+mj-lt"/>
                <a:ea typeface="+mj-ea"/>
                <a:cs typeface="+mj-cs"/>
              </a:rPr>
              <a:t> </a:t>
            </a:r>
            <a:r>
              <a:rPr lang="en-US" sz="2500" b="1" cap="all" spc="30" err="1">
                <a:latin typeface="+mj-lt"/>
                <a:ea typeface="+mj-ea"/>
                <a:cs typeface="+mj-cs"/>
              </a:rPr>
              <a:t>segundo</a:t>
            </a:r>
            <a:r>
              <a:rPr lang="en-US" sz="2500" b="1" cap="all" spc="30">
                <a:latin typeface="+mj-lt"/>
                <a:ea typeface="+mj-ea"/>
                <a:cs typeface="+mj-cs"/>
              </a:rPr>
              <a:t> </a:t>
            </a:r>
            <a:r>
              <a:rPr lang="en-US" sz="2500" b="1" cap="all" spc="30" err="1">
                <a:latin typeface="+mj-lt"/>
                <a:ea typeface="+mj-ea"/>
                <a:cs typeface="+mj-cs"/>
              </a:rPr>
              <a:t>os</a:t>
            </a:r>
            <a:r>
              <a:rPr lang="en-US" sz="2500" b="1" cap="all" spc="30">
                <a:latin typeface="+mj-lt"/>
                <a:ea typeface="+mj-ea"/>
                <a:cs typeface="+mj-cs"/>
              </a:rPr>
              <a:t> </a:t>
            </a:r>
            <a:r>
              <a:rPr lang="en-US" sz="2500" b="1" cap="all" spc="30" err="1">
                <a:latin typeface="+mj-lt"/>
                <a:ea typeface="+mj-ea"/>
                <a:cs typeface="+mj-cs"/>
              </a:rPr>
              <a:t>seguinte</a:t>
            </a:r>
            <a:r>
              <a:rPr lang="en-US" sz="2500" b="1" cap="all" spc="30">
                <a:latin typeface="+mj-lt"/>
                <a:ea typeface="+mj-ea"/>
                <a:cs typeface="+mj-cs"/>
              </a:rPr>
              <a:t> </a:t>
            </a:r>
            <a:r>
              <a:rPr lang="en-US" sz="2500" b="1" cap="all" spc="30" err="1">
                <a:latin typeface="+mj-lt"/>
                <a:ea typeface="+mj-ea"/>
                <a:cs typeface="+mj-cs"/>
              </a:rPr>
              <a:t>critérios</a:t>
            </a:r>
            <a:r>
              <a:rPr lang="en-US" sz="2500" b="1" cap="all" spc="30">
                <a:latin typeface="+mj-lt"/>
                <a:ea typeface="+mj-ea"/>
                <a:cs typeface="+mj-cs"/>
              </a:rPr>
              <a:t> </a:t>
            </a:r>
            <a:r>
              <a:rPr lang="en-US" sz="2500" b="1" cap="all" spc="30" err="1">
                <a:latin typeface="+mj-lt"/>
                <a:ea typeface="+mj-ea"/>
                <a:cs typeface="+mj-cs"/>
              </a:rPr>
              <a:t>técnicos</a:t>
            </a:r>
            <a:r>
              <a:rPr lang="en-US" sz="2500" b="1" cap="all" spc="30">
                <a:latin typeface="+mj-lt"/>
                <a:ea typeface="+mj-ea"/>
                <a:cs typeface="+mj-cs"/>
              </a:rPr>
              <a:t> (</a:t>
            </a:r>
            <a:r>
              <a:rPr lang="en-US" sz="2500" b="1" cap="all" spc="30" err="1">
                <a:latin typeface="+mj-lt"/>
                <a:ea typeface="+mj-ea"/>
                <a:cs typeface="+mj-cs"/>
              </a:rPr>
              <a:t>Continuação</a:t>
            </a:r>
            <a:r>
              <a:rPr lang="en-US" sz="2500" b="1" cap="all" spc="30">
                <a:latin typeface="+mj-lt"/>
                <a:ea typeface="+mj-ea"/>
                <a:cs typeface="+mj-cs"/>
              </a:rPr>
              <a:t>): </a:t>
            </a:r>
            <a:endParaRPr lang="pt-BR">
              <a:ea typeface="+mj-ea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BB96FAB-CCBF-4D1E-9D0D-B038ACC2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aixaDeTexto 1">
            <a:extLst>
              <a:ext uri="{FF2B5EF4-FFF2-40B4-BE49-F238E27FC236}">
                <a16:creationId xmlns:a16="http://schemas.microsoft.com/office/drawing/2014/main" id="{E4C8A423-749A-8178-CC24-37E04748B3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0562665"/>
              </p:ext>
            </p:extLst>
          </p:nvPr>
        </p:nvGraphicFramePr>
        <p:xfrm>
          <a:off x="379513" y="1237640"/>
          <a:ext cx="11655632" cy="5400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2336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BFD5B9F-5FB6-467D-83D5-DF82F1907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5240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aixaDeTexto 1">
            <a:extLst>
              <a:ext uri="{FF2B5EF4-FFF2-40B4-BE49-F238E27FC236}">
                <a16:creationId xmlns:a16="http://schemas.microsoft.com/office/drawing/2014/main" id="{C74925A4-24DE-D10D-A68D-E34CDB27B8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5611904"/>
              </p:ext>
            </p:extLst>
          </p:nvPr>
        </p:nvGraphicFramePr>
        <p:xfrm>
          <a:off x="363817" y="129798"/>
          <a:ext cx="11247642" cy="6726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012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ECBE36-AE8C-0DC4-5670-50524DA9C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9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3">
            <a:extLst>
              <a:ext uri="{FF2B5EF4-FFF2-40B4-BE49-F238E27FC236}">
                <a16:creationId xmlns:a16="http://schemas.microsoft.com/office/drawing/2014/main" id="{B75B4F83-6FDB-4998-8E11-31CE6E704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794B99-5B9D-4B94-9505-1EDED76CD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CaixaDeTexto 1">
            <a:extLst>
              <a:ext uri="{FF2B5EF4-FFF2-40B4-BE49-F238E27FC236}">
                <a16:creationId xmlns:a16="http://schemas.microsoft.com/office/drawing/2014/main" id="{559CDD27-6E42-64CD-5DA4-0673B1A9AB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9288011"/>
              </p:ext>
            </p:extLst>
          </p:nvPr>
        </p:nvGraphicFramePr>
        <p:xfrm>
          <a:off x="330631" y="175649"/>
          <a:ext cx="11295844" cy="6028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9445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ADD6658C-75FB-9FB7-34A0-F5EA72630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841" y="768923"/>
            <a:ext cx="6265513" cy="53386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m 3" descr="Pessoas posando para foto em fundo azul&#10;&#10;O conteúdo gerado por IA pode estar incorreto.">
            <a:extLst>
              <a:ext uri="{FF2B5EF4-FFF2-40B4-BE49-F238E27FC236}">
                <a16:creationId xmlns:a16="http://schemas.microsoft.com/office/drawing/2014/main" id="{DE78E493-5529-EA86-C806-826EF45B02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16945"/>
          <a:stretch/>
        </p:blipFill>
        <p:spPr>
          <a:xfrm>
            <a:off x="812734" y="781851"/>
            <a:ext cx="4285421" cy="533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07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6C38401-FCB4-A9DA-4BC9-8A15DA5E57ED}"/>
              </a:ext>
            </a:extLst>
          </p:cNvPr>
          <p:cNvSpPr txBox="1"/>
          <p:nvPr/>
        </p:nvSpPr>
        <p:spPr>
          <a:xfrm>
            <a:off x="6099838" y="26160"/>
            <a:ext cx="5871817" cy="127446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cap="all" spc="30" err="1">
                <a:latin typeface="+mj-lt"/>
                <a:ea typeface="+mj-ea"/>
                <a:cs typeface="+mj-cs"/>
              </a:rPr>
              <a:t>Materiais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 de </a:t>
            </a:r>
            <a:r>
              <a:rPr lang="en-US" sz="2400" b="1" cap="all" spc="30" err="1">
                <a:latin typeface="+mj-lt"/>
                <a:ea typeface="+mj-ea"/>
                <a:cs typeface="+mj-cs"/>
              </a:rPr>
              <a:t>Apoio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- </a:t>
            </a:r>
            <a:r>
              <a:rPr lang="en-US" sz="2400" b="1" cap="all" spc="30" err="1">
                <a:latin typeface="+mj-lt"/>
                <a:ea typeface="+mj-ea"/>
                <a:cs typeface="+mj-cs"/>
              </a:rPr>
              <a:t>Materiais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b="1" cap="all" spc="30" err="1">
                <a:latin typeface="+mj-lt"/>
                <a:ea typeface="+mj-ea"/>
                <a:cs typeface="+mj-cs"/>
              </a:rPr>
              <a:t>Digitais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 - </a:t>
            </a:r>
            <a:r>
              <a:rPr lang="en-US" sz="2400" b="1" cap="all" spc="30" err="1">
                <a:latin typeface="+mj-lt"/>
                <a:ea typeface="+mj-ea"/>
                <a:cs typeface="+mj-cs"/>
              </a:rPr>
              <a:t>Língua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 Portuguesa e </a:t>
            </a:r>
            <a:r>
              <a:rPr lang="en-US" sz="2400" b="1" cap="all" spc="30" err="1">
                <a:latin typeface="+mj-lt"/>
                <a:ea typeface="+mj-ea"/>
                <a:cs typeface="+mj-cs"/>
              </a:rPr>
              <a:t>Redação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 e Leia</a:t>
            </a:r>
          </a:p>
        </p:txBody>
      </p:sp>
      <p:pic>
        <p:nvPicPr>
          <p:cNvPr id="5" name="Picture 4" descr="Notas adesivas de rosto sorridente">
            <a:extLst>
              <a:ext uri="{FF2B5EF4-FFF2-40B4-BE49-F238E27FC236}">
                <a16:creationId xmlns:a16="http://schemas.microsoft.com/office/drawing/2014/main" id="{6B8B50C0-DF10-5D09-0340-09680D2144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49" r="34208" b="-3"/>
          <a:stretch/>
        </p:blipFill>
        <p:spPr>
          <a:xfrm>
            <a:off x="20" y="10"/>
            <a:ext cx="6044164" cy="685799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11FC409-B3C2-4F68-865C-C5333D6F2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723900"/>
            <a:ext cx="4610075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C9B4F6A7-3211-5FFF-B934-80E182CF02A5}"/>
              </a:ext>
            </a:extLst>
          </p:cNvPr>
          <p:cNvSpPr txBox="1"/>
          <p:nvPr/>
        </p:nvSpPr>
        <p:spPr>
          <a:xfrm>
            <a:off x="6110883" y="963036"/>
            <a:ext cx="6070599" cy="556206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err="1"/>
              <a:t>Língua</a:t>
            </a:r>
            <a:r>
              <a:rPr lang="en-US" sz="2400" b="1" dirty="0"/>
              <a:t> Portuguesa: </a:t>
            </a:r>
            <a:endParaRPr lang="pt-BR"/>
          </a:p>
          <a:p>
            <a:pPr indent="-2286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indent="-2286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1ª Série do Ensino Médio: </a:t>
            </a:r>
            <a:r>
              <a:rPr lang="en-US" sz="2400" dirty="0"/>
              <a:t>aulas 5 e 6 (</a:t>
            </a:r>
            <a:r>
              <a:rPr lang="en-US" sz="2400" err="1"/>
              <a:t>Argumentos</a:t>
            </a:r>
            <a:r>
              <a:rPr lang="en-US" sz="2400" dirty="0"/>
              <a:t>), 11 e 12 (</a:t>
            </a:r>
            <a:r>
              <a:rPr lang="en-US" sz="2400" err="1"/>
              <a:t>Artigo</a:t>
            </a:r>
            <a:r>
              <a:rPr lang="en-US" sz="2400" dirty="0"/>
              <a:t> de </a:t>
            </a:r>
            <a:r>
              <a:rPr lang="en-US" sz="2400" err="1"/>
              <a:t>opinião</a:t>
            </a:r>
            <a:r>
              <a:rPr lang="en-US" sz="2400" dirty="0"/>
              <a:t>) de </a:t>
            </a:r>
            <a:r>
              <a:rPr lang="en-US" sz="2400" err="1"/>
              <a:t>Língua</a:t>
            </a:r>
            <a:r>
              <a:rPr lang="en-US" sz="2400" dirty="0"/>
              <a:t> Portuguesa do 2o </a:t>
            </a:r>
            <a:r>
              <a:rPr lang="en-US" sz="2400" err="1"/>
              <a:t>bimestre</a:t>
            </a:r>
            <a:endParaRPr lang="en-US" sz="2400"/>
          </a:p>
          <a:p>
            <a:pPr indent="-2286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indent="-2286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indent="-2286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err="1"/>
              <a:t>Redação</a:t>
            </a:r>
            <a:r>
              <a:rPr lang="en-US" sz="2400" b="1" dirty="0"/>
              <a:t> e </a:t>
            </a:r>
            <a:r>
              <a:rPr lang="en-US" sz="2400" b="1" err="1"/>
              <a:t>Leitura</a:t>
            </a:r>
            <a:r>
              <a:rPr lang="en-US" sz="2400" b="1" dirty="0"/>
              <a:t>- </a:t>
            </a:r>
            <a:r>
              <a:rPr lang="en-US" sz="2400" b="1" err="1"/>
              <a:t>Proposta</a:t>
            </a:r>
            <a:r>
              <a:rPr lang="en-US" sz="2400" b="1" dirty="0"/>
              <a:t> 3 de </a:t>
            </a:r>
            <a:r>
              <a:rPr lang="en-US" sz="2400" b="1" err="1"/>
              <a:t>redação</a:t>
            </a:r>
            <a:r>
              <a:rPr lang="en-US" sz="2400" b="1" dirty="0"/>
              <a:t>- </a:t>
            </a:r>
            <a:r>
              <a:rPr lang="en-US" sz="2400" err="1"/>
              <a:t>Texto</a:t>
            </a:r>
            <a:r>
              <a:rPr lang="en-US" sz="2400" dirty="0"/>
              <a:t> de </a:t>
            </a:r>
            <a:r>
              <a:rPr lang="en-US" sz="2400" err="1"/>
              <a:t>opinião</a:t>
            </a:r>
            <a:r>
              <a:rPr lang="en-US" sz="2400" dirty="0"/>
              <a:t> - Tema "</a:t>
            </a:r>
            <a:r>
              <a:rPr lang="en-US" sz="2400" err="1"/>
              <a:t>Desafios</a:t>
            </a:r>
            <a:r>
              <a:rPr lang="en-US" sz="2400" dirty="0"/>
              <a:t> da </a:t>
            </a:r>
            <a:r>
              <a:rPr lang="en-US" sz="2400" err="1"/>
              <a:t>seca</a:t>
            </a:r>
            <a:r>
              <a:rPr lang="en-US" sz="2400" dirty="0"/>
              <a:t>"</a:t>
            </a:r>
          </a:p>
          <a:p>
            <a:pPr indent="-2286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indent="-2286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err="1"/>
              <a:t>Leitura</a:t>
            </a:r>
            <a:r>
              <a:rPr lang="en-US" sz="2400" b="1" dirty="0"/>
              <a:t> das </a:t>
            </a:r>
            <a:r>
              <a:rPr lang="en-US" sz="2400" b="1" err="1"/>
              <a:t>obras</a:t>
            </a:r>
            <a:r>
              <a:rPr lang="en-US" sz="2400" b="1" dirty="0"/>
              <a:t> </a:t>
            </a:r>
            <a:r>
              <a:rPr lang="en-US" sz="2400" b="1" err="1"/>
              <a:t>como</a:t>
            </a:r>
            <a:r>
              <a:rPr lang="en-US" sz="2400" b="1" dirty="0"/>
              <a:t> </a:t>
            </a:r>
            <a:r>
              <a:rPr lang="en-US" sz="2400" b="1" err="1"/>
              <a:t>sugestão</a:t>
            </a:r>
            <a:r>
              <a:rPr lang="en-US" sz="2400" b="1" dirty="0"/>
              <a:t>: </a:t>
            </a:r>
            <a:r>
              <a:rPr lang="en-US" sz="2400" dirty="0"/>
              <a:t>Vidas </a:t>
            </a:r>
            <a:r>
              <a:rPr lang="en-US" sz="2400" err="1"/>
              <a:t>Secas</a:t>
            </a:r>
            <a:endParaRPr lang="en-US" sz="2400"/>
          </a:p>
          <a:p>
            <a:pPr indent="-2286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10270D-76A7-44B3-9746-7EDF5788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6142781"/>
            <a:ext cx="46100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606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98FCD7-7D5B-60BC-6FD3-14569ED00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0FB56D-16A5-71F7-1710-EA4C485DE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6229B8A-28F0-EAAE-F0EF-84664201C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FFCFCE9-4A6F-A40C-B792-8FB321ABD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F6683C0-FEB7-C506-120B-BAB9F7DAE70D}"/>
              </a:ext>
            </a:extLst>
          </p:cNvPr>
          <p:cNvSpPr txBox="1"/>
          <p:nvPr/>
        </p:nvSpPr>
        <p:spPr>
          <a:xfrm>
            <a:off x="6099838" y="26160"/>
            <a:ext cx="5871817" cy="127446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cap="all" spc="30" err="1">
                <a:latin typeface="+mj-lt"/>
                <a:ea typeface="+mj-ea"/>
                <a:cs typeface="+mj-cs"/>
              </a:rPr>
              <a:t>Materiais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 de </a:t>
            </a:r>
            <a:r>
              <a:rPr lang="en-US" sz="2400" b="1" cap="all" spc="30" err="1">
                <a:latin typeface="+mj-lt"/>
                <a:ea typeface="+mj-ea"/>
                <a:cs typeface="+mj-cs"/>
              </a:rPr>
              <a:t>Apoio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- </a:t>
            </a:r>
            <a:r>
              <a:rPr lang="en-US" sz="2400" b="1" cap="all" spc="30" err="1">
                <a:latin typeface="+mj-lt"/>
                <a:ea typeface="+mj-ea"/>
                <a:cs typeface="+mj-cs"/>
              </a:rPr>
              <a:t>Materiais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b="1" cap="all" spc="30" err="1">
                <a:latin typeface="+mj-lt"/>
                <a:ea typeface="+mj-ea"/>
                <a:cs typeface="+mj-cs"/>
              </a:rPr>
              <a:t>Digitais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 - </a:t>
            </a:r>
            <a:r>
              <a:rPr lang="en-US" sz="2400" b="1" cap="all" spc="30" err="1">
                <a:latin typeface="+mj-lt"/>
                <a:ea typeface="+mj-ea"/>
                <a:cs typeface="+mj-cs"/>
              </a:rPr>
              <a:t>Língua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 Portuguesa e </a:t>
            </a:r>
            <a:r>
              <a:rPr lang="en-US" sz="2400" b="1" cap="all" spc="30" err="1">
                <a:latin typeface="+mj-lt"/>
                <a:ea typeface="+mj-ea"/>
                <a:cs typeface="+mj-cs"/>
              </a:rPr>
              <a:t>Redação</a:t>
            </a:r>
            <a:r>
              <a:rPr lang="en-US" sz="2400" b="1" cap="all" spc="30" dirty="0">
                <a:latin typeface="+mj-lt"/>
                <a:ea typeface="+mj-ea"/>
                <a:cs typeface="+mj-cs"/>
              </a:rPr>
              <a:t> e Leia</a:t>
            </a:r>
          </a:p>
        </p:txBody>
      </p:sp>
      <p:pic>
        <p:nvPicPr>
          <p:cNvPr id="5" name="Picture 4" descr="Notas adesivas de rosto sorridente">
            <a:extLst>
              <a:ext uri="{FF2B5EF4-FFF2-40B4-BE49-F238E27FC236}">
                <a16:creationId xmlns:a16="http://schemas.microsoft.com/office/drawing/2014/main" id="{ACE05AD8-E96B-C83A-2942-15A3B7F9EB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49" r="34208" b="-3"/>
          <a:stretch/>
        </p:blipFill>
        <p:spPr>
          <a:xfrm>
            <a:off x="-154963" y="25840"/>
            <a:ext cx="6044164" cy="685799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9E6E773-DEFA-AD02-B095-C2C97178E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723900"/>
            <a:ext cx="4610075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64E7FCBD-AE42-FD76-367C-8B7F2E63FF62}"/>
              </a:ext>
            </a:extLst>
          </p:cNvPr>
          <p:cNvSpPr txBox="1"/>
          <p:nvPr/>
        </p:nvSpPr>
        <p:spPr>
          <a:xfrm>
            <a:off x="6110883" y="963036"/>
            <a:ext cx="6070599" cy="556206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Língua Portuguesa: </a:t>
            </a:r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2ª Série do Ensino Médio: </a:t>
            </a:r>
            <a:r>
              <a:rPr lang="pt-BR" sz="2400" dirty="0">
                <a:latin typeface="Roboto"/>
                <a:ea typeface="Roboto"/>
                <a:cs typeface="Roboto"/>
              </a:rPr>
              <a:t>aulas 21 e 22 (Assumindo uma posição- parte 1 e 2 – artigo de opinião) de Língua Portuguesa do 2o bimestre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Redação e Leitura- Proposta 3 de redação- </a:t>
            </a:r>
            <a:endParaRPr lang="pt-BR" sz="2400" dirty="0"/>
          </a:p>
          <a:p>
            <a:pPr indent="-2286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B379D91-F7D6-C1FE-0969-AF9EF83F8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6142781"/>
            <a:ext cx="46100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998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C87BA-CFFA-D9C5-9F22-C9FD7B936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otas adesivas de rosto sorridente">
            <a:extLst>
              <a:ext uri="{FF2B5EF4-FFF2-40B4-BE49-F238E27FC236}">
                <a16:creationId xmlns:a16="http://schemas.microsoft.com/office/drawing/2014/main" id="{410B1494-7208-017F-6A13-64A2DB374C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49" r="34208" b="-3"/>
          <a:stretch/>
        </p:blipFill>
        <p:spPr>
          <a:xfrm>
            <a:off x="51681" y="9"/>
            <a:ext cx="6044164" cy="68579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D599A4F-2B0F-B780-2BE7-515D986A6DB7}"/>
              </a:ext>
            </a:extLst>
          </p:cNvPr>
          <p:cNvSpPr txBox="1"/>
          <p:nvPr/>
        </p:nvSpPr>
        <p:spPr>
          <a:xfrm>
            <a:off x="6093792" y="174488"/>
            <a:ext cx="6056242" cy="63941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cs typeface="Segoe UI"/>
              </a:rPr>
              <a:t>Língua Portuguesa: </a:t>
            </a:r>
            <a:r>
              <a:rPr lang="en-US" sz="2400" dirty="0">
                <a:cs typeface="Segoe UI"/>
              </a:rPr>
              <a:t>​</a:t>
            </a: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sz="2400" dirty="0">
                <a:cs typeface="Segoe UI"/>
              </a:rPr>
              <a:t>​</a:t>
            </a:r>
            <a:r>
              <a:rPr lang="pt-BR" sz="2400" b="1" dirty="0">
                <a:cs typeface="Segoe UI"/>
              </a:rPr>
              <a:t>3ª Série do Ensino Médio: </a:t>
            </a:r>
            <a:r>
              <a:rPr lang="pt-BR" sz="2400" dirty="0">
                <a:latin typeface="Roboto"/>
                <a:cs typeface="Segoe UI"/>
              </a:rPr>
              <a:t>aulas (Diante dos Fatos- aulas 21 e 22 – artigo de opinião) de Língua Portuguesa do 2o bimestre</a:t>
            </a:r>
            <a:r>
              <a:rPr lang="en-US" sz="2400" dirty="0">
                <a:latin typeface="Roboto"/>
                <a:cs typeface="Segoe UI"/>
              </a:rPr>
              <a:t>​</a:t>
            </a:r>
            <a:endParaRPr lang="en-US" sz="2400" dirty="0">
              <a:latin typeface="Roboto"/>
              <a:ea typeface="Roboto"/>
              <a:cs typeface="Segoe UI"/>
            </a:endParaRPr>
          </a:p>
          <a:p>
            <a:pPr algn="just">
              <a:lnSpc>
                <a:spcPct val="150000"/>
              </a:lnSpc>
            </a:pPr>
            <a:r>
              <a:rPr lang="pt-BR" sz="2400" b="1" dirty="0">
                <a:cs typeface="Segoe UI"/>
              </a:rPr>
              <a:t>​​Planos de Aula- </a:t>
            </a:r>
            <a:r>
              <a:rPr lang="pt-BR" sz="2400" dirty="0">
                <a:cs typeface="Segoe UI"/>
              </a:rPr>
              <a:t>Aula 4- p. 13 a 21 – Planejamento de texto/Guia da Redação- p.15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cs typeface="Segoe UI"/>
              </a:rPr>
              <a:t>Redação e Leitura- Proposta 3 de redação- </a:t>
            </a:r>
            <a:r>
              <a:rPr lang="pt-BR" sz="2400" dirty="0">
                <a:cs typeface="Segoe UI"/>
              </a:rPr>
              <a:t>Leitura e fruição | Elaboração do projeto de texto 1- Planos de Aula​</a:t>
            </a:r>
          </a:p>
          <a:p>
            <a:pPr>
              <a:lnSpc>
                <a:spcPts val="1425"/>
              </a:lnSpc>
            </a:pPr>
            <a:r>
              <a:rPr lang="pt-BR" sz="2400" dirty="0">
                <a:cs typeface="Segoe UI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656796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4F0AA22-CF3A-FBF9-2090-7BDC22B9514D}"/>
              </a:ext>
            </a:extLst>
          </p:cNvPr>
          <p:cNvSpPr txBox="1"/>
          <p:nvPr/>
        </p:nvSpPr>
        <p:spPr>
          <a:xfrm>
            <a:off x="861391" y="265043"/>
            <a:ext cx="885134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b="1" dirty="0"/>
              <a:t>Referências: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3498FD3-BF2A-5C9C-45FD-2C62A8D15E9F}"/>
              </a:ext>
            </a:extLst>
          </p:cNvPr>
          <p:cNvSpPr txBox="1"/>
          <p:nvPr/>
        </p:nvSpPr>
        <p:spPr>
          <a:xfrm>
            <a:off x="333375" y="788263"/>
            <a:ext cx="11620500" cy="68018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Corrija-me:</a:t>
            </a:r>
            <a:r>
              <a:rPr lang="pt-BR" sz="2000" dirty="0"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lang="pt-BR" sz="2000" dirty="0">
                <a:solidFill>
                  <a:srgbClr val="778BA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https://www.corrijame.com.br/redacao-dissertativa/redacao-dissertativa-argumentativa-o-guia-definitivo</a:t>
            </a:r>
          </a:p>
          <a:p>
            <a:endParaRPr lang="pt-BR" sz="2000" dirty="0">
              <a:solidFill>
                <a:srgbClr val="778BA2"/>
              </a:solidFill>
            </a:endParaRPr>
          </a:p>
          <a:p>
            <a:r>
              <a:rPr lang="pt-BR" sz="2000" b="1" dirty="0"/>
              <a:t>CMSP-repositório:</a:t>
            </a:r>
            <a:r>
              <a:rPr lang="pt-BR" sz="2000" dirty="0">
                <a:solidFill>
                  <a:srgbClr val="778BA2"/>
                </a:solidFill>
              </a:rPr>
              <a:t> </a:t>
            </a:r>
            <a:r>
              <a:rPr lang="pt-BR" sz="2000" dirty="0">
                <a:solidFill>
                  <a:srgbClr val="778BA2"/>
                </a:solidFill>
                <a:ea typeface="+mn-lt"/>
                <a:cs typeface="+mn-lt"/>
                <a:hlinkClick r:id="rId3"/>
              </a:rPr>
              <a:t>https://repositorio.educacao.sp.gov.br/midia</a:t>
            </a:r>
            <a:r>
              <a:rPr lang="pt-BR" sz="2000" dirty="0">
                <a:solidFill>
                  <a:srgbClr val="778BA2"/>
                </a:solidFill>
                <a:ea typeface="+mn-lt"/>
                <a:cs typeface="+mn-lt"/>
              </a:rPr>
              <a:t>#</a:t>
            </a:r>
            <a:endParaRPr lang="pt-BR" sz="2000" dirty="0">
              <a:solidFill>
                <a:srgbClr val="778BA2"/>
              </a:solidFill>
            </a:endParaRPr>
          </a:p>
          <a:p>
            <a:endParaRPr lang="pt-BR" sz="2000" dirty="0">
              <a:solidFill>
                <a:srgbClr val="778BA2"/>
              </a:solidFill>
            </a:endParaRPr>
          </a:p>
          <a:p>
            <a:r>
              <a:rPr lang="pt-BR" sz="2000" b="1" dirty="0"/>
              <a:t>CMSP – Tarefas </a:t>
            </a:r>
            <a:r>
              <a:rPr lang="pt-BR" sz="2000" b="1" dirty="0">
                <a:ea typeface="+mn-lt"/>
                <a:cs typeface="+mn-lt"/>
              </a:rPr>
              <a:t>– Gerenciador de Tarefas- Modelos – Apenas redações( 1ª e 3ª séries do EM)</a:t>
            </a:r>
            <a:endParaRPr lang="pt-BR" sz="2000" dirty="0">
              <a:solidFill>
                <a:srgbClr val="778BA2"/>
              </a:solidFill>
            </a:endParaRPr>
          </a:p>
          <a:p>
            <a:endParaRPr lang="pt-BR" dirty="0"/>
          </a:p>
          <a:p>
            <a:r>
              <a:rPr lang="pt-BR" sz="2000" b="1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Senadonotícias</a:t>
            </a:r>
            <a:r>
              <a:rPr lang="pt-BR" sz="20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pt-BR" dirty="0">
                <a:solidFill>
                  <a:srgbClr val="778BA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https://www12.senado.leg.br/noticias/entenda-o-assunto/</a:t>
            </a:r>
            <a:r>
              <a:rPr lang="pt-BR" dirty="0" err="1">
                <a:solidFill>
                  <a:srgbClr val="778BA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</a:t>
            </a:r>
            <a:r>
              <a:rPr lang="pt-BR" dirty="0">
                <a:solidFill>
                  <a:srgbClr val="778BA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#:~:text=Participam%20da%20confer%C3%AAncia%20todos%20os,realizada%20em%20Baku%2C%20no%20Azerbaij%C3%A3o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sz="2400" b="1" dirty="0"/>
              <a:t>Guia da Redação: </a:t>
            </a:r>
            <a:r>
              <a:rPr lang="pt-BR" b="1" dirty="0">
                <a:hlinkClick r:id="rId5"/>
              </a:rPr>
              <a:t>https://www12.senado.leg.br/jovemsenador/home/arquivos/guia-redacao-2025.pdf</a:t>
            </a:r>
            <a:endParaRPr lang="pt-BR" b="1" dirty="0"/>
          </a:p>
          <a:p>
            <a:endParaRPr lang="pt-BR" b="1" dirty="0"/>
          </a:p>
          <a:p>
            <a:r>
              <a:rPr lang="pt-BR" sz="2000" b="1" dirty="0"/>
              <a:t>Jovem Senador: </a:t>
            </a:r>
            <a:r>
              <a:rPr lang="pt-BR" dirty="0">
                <a:hlinkClick r:id="rId6"/>
              </a:rPr>
              <a:t>https://www12.senado.leg.br/jovemsenador</a:t>
            </a:r>
            <a:endParaRPr lang="pt-BR" dirty="0"/>
          </a:p>
          <a:p>
            <a:endParaRPr lang="pt-BR" dirty="0"/>
          </a:p>
          <a:p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Emergência Climática: o Planeta está cada vez mais quente: </a:t>
            </a:r>
            <a:r>
              <a:rPr lang="pt-BR" dirty="0">
                <a:hlinkClick r:id="rId7"/>
              </a:rPr>
              <a:t>https://www.youtube.com/watch?v=rnqPScPyLOk</a:t>
            </a:r>
            <a:endParaRPr lang="pt-BR" dirty="0"/>
          </a:p>
          <a:p>
            <a:endParaRPr lang="pt-BR" dirty="0"/>
          </a:p>
          <a:p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Documentário | CLIMA DE RISCO - 22/01/2025 - </a:t>
            </a:r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8"/>
              </a:rPr>
              <a:t>https://www.youtube.com/watch?v=G0_mdo4w3WI</a:t>
            </a:r>
            <a:endParaRPr lang="pt-B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pt-BR" b="1" dirty="0">
              <a:solidFill>
                <a:srgbClr val="0F0F0F"/>
              </a:solidFill>
              <a:latin typeface="Roboto" panose="02000000000000000000" pitchFamily="2" charset="0"/>
            </a:endParaRPr>
          </a:p>
          <a:p>
            <a:endParaRPr lang="pt-B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pt-B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4002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D31EEB-3FAE-C346-72C1-B4206BCA0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E8C13D2-5884-8C89-2C2E-9182ACE5630D}"/>
              </a:ext>
            </a:extLst>
          </p:cNvPr>
          <p:cNvSpPr txBox="1"/>
          <p:nvPr/>
        </p:nvSpPr>
        <p:spPr>
          <a:xfrm>
            <a:off x="338963" y="783412"/>
            <a:ext cx="5944999" cy="243549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2500" lnSpcReduction="10000"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cap="all" spc="30" dirty="0" err="1">
                <a:latin typeface="+mj-lt"/>
                <a:ea typeface="+mj-ea"/>
                <a:cs typeface="+mj-cs"/>
              </a:rPr>
              <a:t>Agradecemos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cada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um de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vocês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pela 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disponibilidade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e pela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disposição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em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acolher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esse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tão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importante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e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já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conhecido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concurso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,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Jovem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Senador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,  da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nossa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</a:t>
            </a:r>
            <a:r>
              <a:rPr lang="en-US" sz="2400" cap="all" spc="30" dirty="0" err="1">
                <a:latin typeface="+mj-lt"/>
                <a:ea typeface="+mj-ea"/>
                <a:cs typeface="+mj-cs"/>
              </a:rPr>
              <a:t>Diretoria</a:t>
            </a:r>
            <a:r>
              <a:rPr lang="en-US" sz="2400" cap="all" spc="30" dirty="0">
                <a:latin typeface="+mj-lt"/>
                <a:ea typeface="+mj-ea"/>
                <a:cs typeface="+mj-cs"/>
              </a:rPr>
              <a:t> de Ensino</a:t>
            </a:r>
            <a:endParaRPr lang="pt-BR" dirty="0">
              <a:ea typeface="+mj-ea"/>
              <a:cs typeface="+mj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4914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7CC41EB-2D81-4303-9171-6401B388B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4100"/>
            <a:ext cx="4914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Pessoas posando para foto em fundo azul&#10;&#10;O conteúdo gerado por IA pode estar incorreto.">
            <a:extLst>
              <a:ext uri="{FF2B5EF4-FFF2-40B4-BE49-F238E27FC236}">
                <a16:creationId xmlns:a16="http://schemas.microsoft.com/office/drawing/2014/main" id="{A4A2F07C-CA7A-4853-731B-CBC294BFDA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6945"/>
          <a:stretch/>
        </p:blipFill>
        <p:spPr>
          <a:xfrm>
            <a:off x="6515100" y="10"/>
            <a:ext cx="5676900" cy="6857990"/>
          </a:xfrm>
          <a:prstGeom prst="rect">
            <a:avLst/>
          </a:prstGeom>
        </p:spPr>
      </p:pic>
      <p:sp>
        <p:nvSpPr>
          <p:cNvPr id="6" name="CaixaDeTexto 4">
            <a:extLst>
              <a:ext uri="{FF2B5EF4-FFF2-40B4-BE49-F238E27FC236}">
                <a16:creationId xmlns:a16="http://schemas.microsoft.com/office/drawing/2014/main" id="{C7D1B7A3-DC4A-C1CB-3697-1D13B05B0A52}"/>
              </a:ext>
            </a:extLst>
          </p:cNvPr>
          <p:cNvSpPr txBox="1"/>
          <p:nvPr/>
        </p:nvSpPr>
        <p:spPr>
          <a:xfrm>
            <a:off x="288591" y="5196237"/>
            <a:ext cx="6070168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PEC de Ciências Humanas – Ponto Focal : Geraldo Rosolen</a:t>
            </a:r>
          </a:p>
          <a:p>
            <a:r>
              <a:rPr lang="pt-BR" dirty="0"/>
              <a:t>PEC - Língua Portuguesa – Lucimara </a:t>
            </a:r>
            <a:r>
              <a:rPr lang="pt-BR" dirty="0" err="1"/>
              <a:t>Gusson</a:t>
            </a:r>
            <a:endParaRPr lang="pt-BR" dirty="0"/>
          </a:p>
          <a:p>
            <a:r>
              <a:rPr lang="pt-BR" dirty="0"/>
              <a:t>DER- Avaré- SP</a:t>
            </a:r>
          </a:p>
        </p:txBody>
      </p:sp>
    </p:spTree>
    <p:extLst>
      <p:ext uri="{BB962C8B-B14F-4D97-AF65-F5344CB8AC3E}">
        <p14:creationId xmlns:p14="http://schemas.microsoft.com/office/powerpoint/2010/main" val="355504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858</Words>
  <Application>Microsoft Office PowerPoint</Application>
  <PresentationFormat>Widescreen</PresentationFormat>
  <Paragraphs>68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Calisto MT</vt:lpstr>
      <vt:lpstr>Roboto</vt:lpstr>
      <vt:lpstr>Segoe UI</vt:lpstr>
      <vt:lpstr>Univers Condensed</vt:lpstr>
      <vt:lpstr>ChronicleVTI</vt:lpstr>
      <vt:lpstr>Tema: “Emergência Climática: pense no futuro, aja no presente”.   Modalidade: Texto dissertativo-argumentativo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Tema: “Emergência Climática: pense no futuro, aja no presente”.   Modalidade: Texto dissertativo-argumentativo</dc:title>
  <dc:creator>Administrador</dc:creator>
  <cp:lastModifiedBy>Geraldo Rosolen Junior</cp:lastModifiedBy>
  <cp:revision>290</cp:revision>
  <dcterms:created xsi:type="dcterms:W3CDTF">2012-07-30T23:50:35Z</dcterms:created>
  <dcterms:modified xsi:type="dcterms:W3CDTF">2025-05-09T02:04:15Z</dcterms:modified>
</cp:coreProperties>
</file>